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6" r:id="rId5"/>
    <p:sldId id="271" r:id="rId6"/>
    <p:sldId id="273" r:id="rId7"/>
    <p:sldId id="274" r:id="rId8"/>
    <p:sldId id="275" r:id="rId9"/>
    <p:sldId id="278" r:id="rId10"/>
    <p:sldId id="309" r:id="rId11"/>
    <p:sldId id="279" r:id="rId12"/>
    <p:sldId id="281" r:id="rId13"/>
    <p:sldId id="336" r:id="rId14"/>
    <p:sldId id="282" r:id="rId15"/>
    <p:sldId id="283" r:id="rId16"/>
    <p:sldId id="301" r:id="rId17"/>
    <p:sldId id="291" r:id="rId18"/>
    <p:sldId id="302" r:id="rId19"/>
    <p:sldId id="289" r:id="rId20"/>
    <p:sldId id="303" r:id="rId21"/>
    <p:sldId id="290" r:id="rId22"/>
    <p:sldId id="304" r:id="rId23"/>
    <p:sldId id="286" r:id="rId24"/>
    <p:sldId id="329" r:id="rId25"/>
    <p:sldId id="287" r:id="rId26"/>
    <p:sldId id="305" r:id="rId27"/>
    <p:sldId id="288" r:id="rId28"/>
    <p:sldId id="306" r:id="rId29"/>
    <p:sldId id="307" r:id="rId30"/>
    <p:sldId id="299" r:id="rId31"/>
    <p:sldId id="312" r:id="rId32"/>
    <p:sldId id="322" r:id="rId33"/>
    <p:sldId id="313" r:id="rId34"/>
    <p:sldId id="314" r:id="rId35"/>
    <p:sldId id="315" r:id="rId36"/>
    <p:sldId id="330" r:id="rId37"/>
    <p:sldId id="316" r:id="rId38"/>
    <p:sldId id="331" r:id="rId39"/>
    <p:sldId id="317" r:id="rId40"/>
    <p:sldId id="318" r:id="rId41"/>
    <p:sldId id="319" r:id="rId42"/>
    <p:sldId id="320" r:id="rId43"/>
    <p:sldId id="321" r:id="rId44"/>
    <p:sldId id="323" r:id="rId45"/>
    <p:sldId id="333" r:id="rId46"/>
    <p:sldId id="324" r:id="rId47"/>
    <p:sldId id="325" r:id="rId48"/>
    <p:sldId id="326" r:id="rId49"/>
    <p:sldId id="327" r:id="rId50"/>
    <p:sldId id="328" r:id="rId51"/>
    <p:sldId id="335" r:id="rId52"/>
    <p:sldId id="27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9335A8-FCEC-413C-9252-7C1BBEF47ED6}">
          <p14:sldIdLst>
            <p14:sldId id="256"/>
            <p14:sldId id="271"/>
            <p14:sldId id="273"/>
            <p14:sldId id="274"/>
            <p14:sldId id="275"/>
            <p14:sldId id="278"/>
            <p14:sldId id="309"/>
            <p14:sldId id="279"/>
            <p14:sldId id="281"/>
            <p14:sldId id="336"/>
          </p14:sldIdLst>
        </p14:section>
        <p14:section name="Quiz" id="{79225BF4-02F4-4640-A772-75535F4B562A}">
          <p14:sldIdLst>
            <p14:sldId id="282"/>
            <p14:sldId id="283"/>
            <p14:sldId id="301"/>
            <p14:sldId id="291"/>
            <p14:sldId id="302"/>
            <p14:sldId id="289"/>
            <p14:sldId id="303"/>
            <p14:sldId id="290"/>
            <p14:sldId id="304"/>
            <p14:sldId id="286"/>
            <p14:sldId id="329"/>
            <p14:sldId id="287"/>
            <p14:sldId id="305"/>
            <p14:sldId id="288"/>
            <p14:sldId id="306"/>
          </p14:sldIdLst>
        </p14:section>
        <p14:section name="Problem" id="{D4B0921C-6BCD-4D77-A4C2-8DE7059644D3}">
          <p14:sldIdLst>
            <p14:sldId id="307"/>
            <p14:sldId id="299"/>
            <p14:sldId id="312"/>
            <p14:sldId id="322"/>
            <p14:sldId id="313"/>
            <p14:sldId id="314"/>
            <p14:sldId id="315"/>
            <p14:sldId id="330"/>
            <p14:sldId id="316"/>
            <p14:sldId id="331"/>
            <p14:sldId id="317"/>
            <p14:sldId id="318"/>
            <p14:sldId id="319"/>
            <p14:sldId id="320"/>
            <p14:sldId id="321"/>
            <p14:sldId id="323"/>
            <p14:sldId id="333"/>
            <p14:sldId id="324"/>
            <p14:sldId id="325"/>
            <p14:sldId id="326"/>
            <p14:sldId id="327"/>
            <p14:sldId id="328"/>
            <p14:sldId id="335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5C5A5F-49F9-414D-B1E8-242F0009AC55}" v="40" dt="2025-04-08T03:14:42.1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44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Howell" userId="b8b2f79a-145c-4cd5-aa07-1328ecd72cf7" providerId="ADAL" clId="{81E7C9FA-B441-4B55-BC00-FD8E2DD93B6B}"/>
    <pc:docChg chg="undo redo custSel addSld delSld modSld sldOrd addSection delSection modSection">
      <pc:chgData name="Anthony Howell" userId="b8b2f79a-145c-4cd5-aa07-1328ecd72cf7" providerId="ADAL" clId="{81E7C9FA-B441-4B55-BC00-FD8E2DD93B6B}" dt="2025-04-01T20:29:05.484" v="5242" actId="20577"/>
      <pc:docMkLst>
        <pc:docMk/>
      </pc:docMkLst>
      <pc:sldChg chg="addSp delSp modSp mod">
        <pc:chgData name="Anthony Howell" userId="b8b2f79a-145c-4cd5-aa07-1328ecd72cf7" providerId="ADAL" clId="{81E7C9FA-B441-4B55-BC00-FD8E2DD93B6B}" dt="2025-03-25T20:44:38.875" v="3204" actId="14100"/>
        <pc:sldMkLst>
          <pc:docMk/>
          <pc:sldMk cId="3831286306" sldId="274"/>
        </pc:sldMkLst>
        <pc:spChg chg="mod">
          <ac:chgData name="Anthony Howell" userId="b8b2f79a-145c-4cd5-aa07-1328ecd72cf7" providerId="ADAL" clId="{81E7C9FA-B441-4B55-BC00-FD8E2DD93B6B}" dt="2025-03-25T20:44:38.875" v="3204" actId="14100"/>
          <ac:spMkLst>
            <pc:docMk/>
            <pc:sldMk cId="3831286306" sldId="274"/>
            <ac:spMk id="4" creationId="{03A96997-282C-F83D-0CF8-FA9EB0A270F2}"/>
          </ac:spMkLst>
        </pc:spChg>
        <pc:spChg chg="mod">
          <ac:chgData name="Anthony Howell" userId="b8b2f79a-145c-4cd5-aa07-1328ecd72cf7" providerId="ADAL" clId="{81E7C9FA-B441-4B55-BC00-FD8E2DD93B6B}" dt="2025-03-25T20:44:17.909" v="3200" actId="26606"/>
          <ac:spMkLst>
            <pc:docMk/>
            <pc:sldMk cId="3831286306" sldId="274"/>
            <ac:spMk id="5" creationId="{E90C1040-470B-1F95-BD3C-C823EACE8703}"/>
          </ac:spMkLst>
        </pc:spChg>
        <pc:picChg chg="mod ord">
          <ac:chgData name="Anthony Howell" userId="b8b2f79a-145c-4cd5-aa07-1328ecd72cf7" providerId="ADAL" clId="{81E7C9FA-B441-4B55-BC00-FD8E2DD93B6B}" dt="2025-03-25T20:44:27.640" v="3203" actId="26606"/>
          <ac:picMkLst>
            <pc:docMk/>
            <pc:sldMk cId="3831286306" sldId="274"/>
            <ac:picMk id="6" creationId="{D85ED2AA-1938-CC4C-219D-532920FBF829}"/>
          </ac:picMkLst>
        </pc:picChg>
        <pc:picChg chg="add mod">
          <ac:chgData name="Anthony Howell" userId="b8b2f79a-145c-4cd5-aa07-1328ecd72cf7" providerId="ADAL" clId="{81E7C9FA-B441-4B55-BC00-FD8E2DD93B6B}" dt="2025-03-25T20:44:17.909" v="3200" actId="26606"/>
          <ac:picMkLst>
            <pc:docMk/>
            <pc:sldMk cId="3831286306" sldId="274"/>
            <ac:picMk id="11" creationId="{DDFA7707-1B49-FB71-30C0-0D3B543A49E5}"/>
          </ac:picMkLst>
        </pc:picChg>
      </pc:sldChg>
      <pc:sldChg chg="modSp del mod">
        <pc:chgData name="Anthony Howell" userId="b8b2f79a-145c-4cd5-aa07-1328ecd72cf7" providerId="ADAL" clId="{81E7C9FA-B441-4B55-BC00-FD8E2DD93B6B}" dt="2025-03-14T20:34:09.658" v="2139" actId="47"/>
        <pc:sldMkLst>
          <pc:docMk/>
          <pc:sldMk cId="1876197110" sldId="276"/>
        </pc:sldMkLst>
      </pc:sldChg>
      <pc:sldChg chg="addSp delSp modSp mod">
        <pc:chgData name="Anthony Howell" userId="b8b2f79a-145c-4cd5-aa07-1328ecd72cf7" providerId="ADAL" clId="{81E7C9FA-B441-4B55-BC00-FD8E2DD93B6B}" dt="2025-03-25T20:46:41.650" v="3236" actId="14100"/>
        <pc:sldMkLst>
          <pc:docMk/>
          <pc:sldMk cId="3923347966" sldId="277"/>
        </pc:sldMkLst>
      </pc:sldChg>
      <pc:sldChg chg="addSp delSp modSp new mod">
        <pc:chgData name="Anthony Howell" userId="b8b2f79a-145c-4cd5-aa07-1328ecd72cf7" providerId="ADAL" clId="{81E7C9FA-B441-4B55-BC00-FD8E2DD93B6B}" dt="2025-03-26T02:33:02.054" v="4198" actId="962"/>
        <pc:sldMkLst>
          <pc:docMk/>
          <pc:sldMk cId="2638287094" sldId="279"/>
        </pc:sldMkLst>
        <pc:spChg chg="mod">
          <ac:chgData name="Anthony Howell" userId="b8b2f79a-145c-4cd5-aa07-1328ecd72cf7" providerId="ADAL" clId="{81E7C9FA-B441-4B55-BC00-FD8E2DD93B6B}" dt="2025-03-13T21:03:00.569" v="1332" actId="20577"/>
          <ac:spMkLst>
            <pc:docMk/>
            <pc:sldMk cId="2638287094" sldId="279"/>
            <ac:spMk id="3" creationId="{78FC0435-BA36-CE22-E6F3-7962A3D4A5B3}"/>
          </ac:spMkLst>
        </pc:spChg>
        <pc:spChg chg="mod">
          <ac:chgData name="Anthony Howell" userId="b8b2f79a-145c-4cd5-aa07-1328ecd72cf7" providerId="ADAL" clId="{81E7C9FA-B441-4B55-BC00-FD8E2DD93B6B}" dt="2025-03-11T21:14:22.871" v="483" actId="20577"/>
          <ac:spMkLst>
            <pc:docMk/>
            <pc:sldMk cId="2638287094" sldId="279"/>
            <ac:spMk id="4" creationId="{6E7197D8-4890-F40E-D468-494B75AC1F01}"/>
          </ac:spMkLst>
        </pc:spChg>
        <pc:picChg chg="add mod">
          <ac:chgData name="Anthony Howell" userId="b8b2f79a-145c-4cd5-aa07-1328ecd72cf7" providerId="ADAL" clId="{81E7C9FA-B441-4B55-BC00-FD8E2DD93B6B}" dt="2025-03-26T02:33:02.054" v="4198" actId="962"/>
          <ac:picMkLst>
            <pc:docMk/>
            <pc:sldMk cId="2638287094" sldId="279"/>
            <ac:picMk id="6" creationId="{AC57DEA0-B19D-FFAE-BAD3-B412952AD394}"/>
          </ac:picMkLst>
        </pc:picChg>
      </pc:sldChg>
      <pc:sldChg chg="new del">
        <pc:chgData name="Anthony Howell" userId="b8b2f79a-145c-4cd5-aa07-1328ecd72cf7" providerId="ADAL" clId="{81E7C9FA-B441-4B55-BC00-FD8E2DD93B6B}" dt="2025-02-28T18:57:11.482" v="35" actId="47"/>
        <pc:sldMkLst>
          <pc:docMk/>
          <pc:sldMk cId="2746118796" sldId="279"/>
        </pc:sldMkLst>
      </pc:sldChg>
      <pc:sldChg chg="modSp new del mod">
        <pc:chgData name="Anthony Howell" userId="b8b2f79a-145c-4cd5-aa07-1328ecd72cf7" providerId="ADAL" clId="{81E7C9FA-B441-4B55-BC00-FD8E2DD93B6B}" dt="2025-03-04T03:40:52.789" v="260" actId="47"/>
        <pc:sldMkLst>
          <pc:docMk/>
          <pc:sldMk cId="823660342" sldId="280"/>
        </pc:sldMkLst>
      </pc:sldChg>
      <pc:sldChg chg="addSp delSp modSp new mod modClrScheme chgLayout">
        <pc:chgData name="Anthony Howell" userId="b8b2f79a-145c-4cd5-aa07-1328ecd72cf7" providerId="ADAL" clId="{81E7C9FA-B441-4B55-BC00-FD8E2DD93B6B}" dt="2025-03-13T20:46:40.511" v="1231" actId="255"/>
        <pc:sldMkLst>
          <pc:docMk/>
          <pc:sldMk cId="3795209720" sldId="281"/>
        </pc:sldMkLst>
        <pc:spChg chg="mod">
          <ac:chgData name="Anthony Howell" userId="b8b2f79a-145c-4cd5-aa07-1328ecd72cf7" providerId="ADAL" clId="{81E7C9FA-B441-4B55-BC00-FD8E2DD93B6B}" dt="2025-03-13T20:38:51.348" v="915" actId="26606"/>
          <ac:spMkLst>
            <pc:docMk/>
            <pc:sldMk cId="3795209720" sldId="281"/>
            <ac:spMk id="3" creationId="{075CDE0F-BB8F-532F-FEB8-08ABC68DB0EA}"/>
          </ac:spMkLst>
        </pc:spChg>
        <pc:spChg chg="mod">
          <ac:chgData name="Anthony Howell" userId="b8b2f79a-145c-4cd5-aa07-1328ecd72cf7" providerId="ADAL" clId="{81E7C9FA-B441-4B55-BC00-FD8E2DD93B6B}" dt="2025-03-13T20:46:40.511" v="1231" actId="255"/>
          <ac:spMkLst>
            <pc:docMk/>
            <pc:sldMk cId="3795209720" sldId="281"/>
            <ac:spMk id="4" creationId="{99AAF603-5EEC-6B15-5063-461A8412FFF6}"/>
          </ac:spMkLst>
        </pc:spChg>
        <pc:picChg chg="add">
          <ac:chgData name="Anthony Howell" userId="b8b2f79a-145c-4cd5-aa07-1328ecd72cf7" providerId="ADAL" clId="{81E7C9FA-B441-4B55-BC00-FD8E2DD93B6B}" dt="2025-03-13T20:38:51.348" v="915" actId="26606"/>
          <ac:picMkLst>
            <pc:docMk/>
            <pc:sldMk cId="3795209720" sldId="281"/>
            <ac:picMk id="6" creationId="{5D883D0E-DD8C-7B21-61B6-2D86FF8DB4B7}"/>
          </ac:picMkLst>
        </pc:picChg>
      </pc:sldChg>
      <pc:sldChg chg="modSp new mod">
        <pc:chgData name="Anthony Howell" userId="b8b2f79a-145c-4cd5-aa07-1328ecd72cf7" providerId="ADAL" clId="{81E7C9FA-B441-4B55-BC00-FD8E2DD93B6B}" dt="2025-03-11T21:51:05.852" v="727" actId="114"/>
        <pc:sldMkLst>
          <pc:docMk/>
          <pc:sldMk cId="151209627" sldId="282"/>
        </pc:sldMkLst>
        <pc:spChg chg="mod">
          <ac:chgData name="Anthony Howell" userId="b8b2f79a-145c-4cd5-aa07-1328ecd72cf7" providerId="ADAL" clId="{81E7C9FA-B441-4B55-BC00-FD8E2DD93B6B}" dt="2025-03-11T21:51:05.852" v="727" actId="114"/>
          <ac:spMkLst>
            <pc:docMk/>
            <pc:sldMk cId="151209627" sldId="282"/>
            <ac:spMk id="2" creationId="{FC9CC3BC-705F-4798-4A14-84A1851ECBE8}"/>
          </ac:spMkLst>
        </pc:spChg>
      </pc:sldChg>
      <pc:sldChg chg="modSp new mod">
        <pc:chgData name="Anthony Howell" userId="b8b2f79a-145c-4cd5-aa07-1328ecd72cf7" providerId="ADAL" clId="{81E7C9FA-B441-4B55-BC00-FD8E2DD93B6B}" dt="2025-03-13T03:13:22.267" v="732" actId="20577"/>
        <pc:sldMkLst>
          <pc:docMk/>
          <pc:sldMk cId="2530940605" sldId="283"/>
        </pc:sldMkLst>
        <pc:spChg chg="mod">
          <ac:chgData name="Anthony Howell" userId="b8b2f79a-145c-4cd5-aa07-1328ecd72cf7" providerId="ADAL" clId="{81E7C9FA-B441-4B55-BC00-FD8E2DD93B6B}" dt="2025-03-13T03:13:22.267" v="732" actId="20577"/>
          <ac:spMkLst>
            <pc:docMk/>
            <pc:sldMk cId="2530940605" sldId="283"/>
            <ac:spMk id="2" creationId="{F6C943F4-6122-E189-FEBD-D08A12865D6A}"/>
          </ac:spMkLst>
        </pc:spChg>
      </pc:sldChg>
      <pc:sldChg chg="modSp new del mod">
        <pc:chgData name="Anthony Howell" userId="b8b2f79a-145c-4cd5-aa07-1328ecd72cf7" providerId="ADAL" clId="{81E7C9FA-B441-4B55-BC00-FD8E2DD93B6B}" dt="2025-03-11T21:49:30.153" v="713" actId="47"/>
        <pc:sldMkLst>
          <pc:docMk/>
          <pc:sldMk cId="1307969131" sldId="284"/>
        </pc:sldMkLst>
      </pc:sldChg>
      <pc:sldChg chg="modSp new del mod">
        <pc:chgData name="Anthony Howell" userId="b8b2f79a-145c-4cd5-aa07-1328ecd72cf7" providerId="ADAL" clId="{81E7C9FA-B441-4B55-BC00-FD8E2DD93B6B}" dt="2025-03-11T21:49:42.493" v="715" actId="47"/>
        <pc:sldMkLst>
          <pc:docMk/>
          <pc:sldMk cId="1862407574" sldId="285"/>
        </pc:sldMkLst>
      </pc:sldChg>
      <pc:sldChg chg="modSp add mod">
        <pc:chgData name="Anthony Howell" userId="b8b2f79a-145c-4cd5-aa07-1328ecd72cf7" providerId="ADAL" clId="{81E7C9FA-B441-4B55-BC00-FD8E2DD93B6B}" dt="2025-03-13T03:13:24.883" v="733" actId="20577"/>
        <pc:sldMkLst>
          <pc:docMk/>
          <pc:sldMk cId="2234286821" sldId="286"/>
        </pc:sldMkLst>
        <pc:spChg chg="mod">
          <ac:chgData name="Anthony Howell" userId="b8b2f79a-145c-4cd5-aa07-1328ecd72cf7" providerId="ADAL" clId="{81E7C9FA-B441-4B55-BC00-FD8E2DD93B6B}" dt="2025-03-13T03:13:24.883" v="733" actId="20577"/>
          <ac:spMkLst>
            <pc:docMk/>
            <pc:sldMk cId="2234286821" sldId="286"/>
            <ac:spMk id="2" creationId="{D725226B-5C21-E116-427F-C46AA8E23454}"/>
          </ac:spMkLst>
        </pc:spChg>
      </pc:sldChg>
      <pc:sldChg chg="modSp add mod">
        <pc:chgData name="Anthony Howell" userId="b8b2f79a-145c-4cd5-aa07-1328ecd72cf7" providerId="ADAL" clId="{81E7C9FA-B441-4B55-BC00-FD8E2DD93B6B}" dt="2025-03-11T21:49:37.821" v="714"/>
        <pc:sldMkLst>
          <pc:docMk/>
          <pc:sldMk cId="1009077372" sldId="287"/>
        </pc:sldMkLst>
        <pc:spChg chg="mod">
          <ac:chgData name="Anthony Howell" userId="b8b2f79a-145c-4cd5-aa07-1328ecd72cf7" providerId="ADAL" clId="{81E7C9FA-B441-4B55-BC00-FD8E2DD93B6B}" dt="2025-03-11T21:49:37.821" v="714"/>
          <ac:spMkLst>
            <pc:docMk/>
            <pc:sldMk cId="1009077372" sldId="287"/>
            <ac:spMk id="2" creationId="{07375A16-DC12-3557-F77A-6A689F84CC05}"/>
          </ac:spMkLst>
        </pc:spChg>
      </pc:sldChg>
      <pc:sldChg chg="modSp add mod">
        <pc:chgData name="Anthony Howell" userId="b8b2f79a-145c-4cd5-aa07-1328ecd72cf7" providerId="ADAL" clId="{81E7C9FA-B441-4B55-BC00-FD8E2DD93B6B}" dt="2025-03-11T21:50:12.483" v="718" actId="20577"/>
        <pc:sldMkLst>
          <pc:docMk/>
          <pc:sldMk cId="4226010363" sldId="288"/>
        </pc:sldMkLst>
        <pc:spChg chg="mod">
          <ac:chgData name="Anthony Howell" userId="b8b2f79a-145c-4cd5-aa07-1328ecd72cf7" providerId="ADAL" clId="{81E7C9FA-B441-4B55-BC00-FD8E2DD93B6B}" dt="2025-03-11T21:50:12.483" v="718" actId="20577"/>
          <ac:spMkLst>
            <pc:docMk/>
            <pc:sldMk cId="4226010363" sldId="288"/>
            <ac:spMk id="2" creationId="{7EE667B1-11C5-9A46-12AB-C79477EC8264}"/>
          </ac:spMkLst>
        </pc:spChg>
      </pc:sldChg>
      <pc:sldChg chg="addSp delSp modSp add mod">
        <pc:chgData name="Anthony Howell" userId="b8b2f79a-145c-4cd5-aa07-1328ecd72cf7" providerId="ADAL" clId="{81E7C9FA-B441-4B55-BC00-FD8E2DD93B6B}" dt="2025-03-13T03:13:19.740" v="731" actId="20577"/>
        <pc:sldMkLst>
          <pc:docMk/>
          <pc:sldMk cId="2795981227" sldId="289"/>
        </pc:sldMkLst>
        <pc:spChg chg="mod">
          <ac:chgData name="Anthony Howell" userId="b8b2f79a-145c-4cd5-aa07-1328ecd72cf7" providerId="ADAL" clId="{81E7C9FA-B441-4B55-BC00-FD8E2DD93B6B}" dt="2025-03-13T03:13:19.740" v="731" actId="20577"/>
          <ac:spMkLst>
            <pc:docMk/>
            <pc:sldMk cId="2795981227" sldId="289"/>
            <ac:spMk id="2" creationId="{6243D0DE-F313-D862-2FA0-EEF86510B563}"/>
          </ac:spMkLst>
        </pc:spChg>
      </pc:sldChg>
      <pc:sldChg chg="modSp add mod">
        <pc:chgData name="Anthony Howell" userId="b8b2f79a-145c-4cd5-aa07-1328ecd72cf7" providerId="ADAL" clId="{81E7C9FA-B441-4B55-BC00-FD8E2DD93B6B}" dt="2025-03-11T21:50:58.291" v="726" actId="1076"/>
        <pc:sldMkLst>
          <pc:docMk/>
          <pc:sldMk cId="1434183580" sldId="290"/>
        </pc:sldMkLst>
        <pc:spChg chg="mod">
          <ac:chgData name="Anthony Howell" userId="b8b2f79a-145c-4cd5-aa07-1328ecd72cf7" providerId="ADAL" clId="{81E7C9FA-B441-4B55-BC00-FD8E2DD93B6B}" dt="2025-03-11T21:50:58.291" v="726" actId="1076"/>
          <ac:spMkLst>
            <pc:docMk/>
            <pc:sldMk cId="1434183580" sldId="290"/>
            <ac:spMk id="2" creationId="{B78D880D-7F6B-67B0-8540-A0E91087A91E}"/>
          </ac:spMkLst>
        </pc:spChg>
      </pc:sldChg>
      <pc:sldChg chg="addSp delSp modSp new mod modAnim">
        <pc:chgData name="Anthony Howell" userId="b8b2f79a-145c-4cd5-aa07-1328ecd72cf7" providerId="ADAL" clId="{81E7C9FA-B441-4B55-BC00-FD8E2DD93B6B}" dt="2025-03-13T20:24:07.947" v="842"/>
        <pc:sldMkLst>
          <pc:docMk/>
          <pc:sldMk cId="1588827098" sldId="291"/>
        </pc:sldMkLst>
        <pc:spChg chg="mod">
          <ac:chgData name="Anthony Howell" userId="b8b2f79a-145c-4cd5-aa07-1328ecd72cf7" providerId="ADAL" clId="{81E7C9FA-B441-4B55-BC00-FD8E2DD93B6B}" dt="2025-03-13T20:23:55.625" v="839" actId="20577"/>
          <ac:spMkLst>
            <pc:docMk/>
            <pc:sldMk cId="1588827098" sldId="291"/>
            <ac:spMk id="3" creationId="{610A518C-072A-9742-796B-99CABA99D993}"/>
          </ac:spMkLst>
        </pc:spChg>
        <pc:picChg chg="add mod">
          <ac:chgData name="Anthony Howell" userId="b8b2f79a-145c-4cd5-aa07-1328ecd72cf7" providerId="ADAL" clId="{81E7C9FA-B441-4B55-BC00-FD8E2DD93B6B}" dt="2025-03-13T20:23:15.021" v="737" actId="1076"/>
          <ac:picMkLst>
            <pc:docMk/>
            <pc:sldMk cId="1588827098" sldId="291"/>
            <ac:picMk id="1026" creationId="{6AD29EA8-6085-09E4-A452-3656D909A949}"/>
          </ac:picMkLst>
        </pc:picChg>
      </pc:sldChg>
      <pc:sldChg chg="addSp delSp modSp new del mod">
        <pc:chgData name="Anthony Howell" userId="b8b2f79a-145c-4cd5-aa07-1328ecd72cf7" providerId="ADAL" clId="{81E7C9FA-B441-4B55-BC00-FD8E2DD93B6B}" dt="2025-03-14T20:29:09.950" v="2074" actId="47"/>
        <pc:sldMkLst>
          <pc:docMk/>
          <pc:sldMk cId="1460523839" sldId="292"/>
        </pc:sldMkLst>
      </pc:sldChg>
      <pc:sldChg chg="addSp delSp modSp new del mod">
        <pc:chgData name="Anthony Howell" userId="b8b2f79a-145c-4cd5-aa07-1328ecd72cf7" providerId="ADAL" clId="{81E7C9FA-B441-4B55-BC00-FD8E2DD93B6B}" dt="2025-03-14T20:29:08.498" v="2073" actId="47"/>
        <pc:sldMkLst>
          <pc:docMk/>
          <pc:sldMk cId="265981192" sldId="293"/>
        </pc:sldMkLst>
      </pc:sldChg>
      <pc:sldChg chg="modSp new add del mod">
        <pc:chgData name="Anthony Howell" userId="b8b2f79a-145c-4cd5-aa07-1328ecd72cf7" providerId="ADAL" clId="{81E7C9FA-B441-4B55-BC00-FD8E2DD93B6B}" dt="2025-03-13T20:48:48.918" v="1233" actId="47"/>
        <pc:sldMkLst>
          <pc:docMk/>
          <pc:sldMk cId="477083902" sldId="294"/>
        </pc:sldMkLst>
      </pc:sldChg>
      <pc:sldChg chg="new del">
        <pc:chgData name="Anthony Howell" userId="b8b2f79a-145c-4cd5-aa07-1328ecd72cf7" providerId="ADAL" clId="{81E7C9FA-B441-4B55-BC00-FD8E2DD93B6B}" dt="2025-03-13T20:41:12.949" v="947" actId="47"/>
        <pc:sldMkLst>
          <pc:docMk/>
          <pc:sldMk cId="2863655373" sldId="295"/>
        </pc:sldMkLst>
      </pc:sldChg>
      <pc:sldChg chg="modSp new del mod">
        <pc:chgData name="Anthony Howell" userId="b8b2f79a-145c-4cd5-aa07-1328ecd72cf7" providerId="ADAL" clId="{81E7C9FA-B441-4B55-BC00-FD8E2DD93B6B}" dt="2025-03-13T20:41:11.900" v="946" actId="47"/>
        <pc:sldMkLst>
          <pc:docMk/>
          <pc:sldMk cId="1981913058" sldId="296"/>
        </pc:sldMkLst>
      </pc:sldChg>
      <pc:sldChg chg="new del ord">
        <pc:chgData name="Anthony Howell" userId="b8b2f79a-145c-4cd5-aa07-1328ecd72cf7" providerId="ADAL" clId="{81E7C9FA-B441-4B55-BC00-FD8E2DD93B6B}" dt="2025-03-13T20:48:50.642" v="1234" actId="47"/>
        <pc:sldMkLst>
          <pc:docMk/>
          <pc:sldMk cId="1217531989" sldId="297"/>
        </pc:sldMkLst>
      </pc:sldChg>
      <pc:sldChg chg="modSp new del mod">
        <pc:chgData name="Anthony Howell" userId="b8b2f79a-145c-4cd5-aa07-1328ecd72cf7" providerId="ADAL" clId="{81E7C9FA-B441-4B55-BC00-FD8E2DD93B6B}" dt="2025-03-13T20:56:17.560" v="1291" actId="47"/>
        <pc:sldMkLst>
          <pc:docMk/>
          <pc:sldMk cId="1366400073" sldId="298"/>
        </pc:sldMkLst>
      </pc:sldChg>
      <pc:sldChg chg="addSp delSp modSp new mod modClrScheme modAnim chgLayout">
        <pc:chgData name="Anthony Howell" userId="b8b2f79a-145c-4cd5-aa07-1328ecd72cf7" providerId="ADAL" clId="{81E7C9FA-B441-4B55-BC00-FD8E2DD93B6B}" dt="2025-03-14T20:20:20.882" v="1998"/>
        <pc:sldMkLst>
          <pc:docMk/>
          <pc:sldMk cId="2934943388" sldId="299"/>
        </pc:sldMkLst>
        <pc:spChg chg="mod">
          <ac:chgData name="Anthony Howell" userId="b8b2f79a-145c-4cd5-aa07-1328ecd72cf7" providerId="ADAL" clId="{81E7C9FA-B441-4B55-BC00-FD8E2DD93B6B}" dt="2025-03-14T20:19:59.518" v="1995" actId="26606"/>
          <ac:spMkLst>
            <pc:docMk/>
            <pc:sldMk cId="2934943388" sldId="299"/>
            <ac:spMk id="3" creationId="{CB59F8B8-6B59-F971-8D45-56D17FDBC78C}"/>
          </ac:spMkLst>
        </pc:spChg>
        <pc:spChg chg="mod">
          <ac:chgData name="Anthony Howell" userId="b8b2f79a-145c-4cd5-aa07-1328ecd72cf7" providerId="ADAL" clId="{81E7C9FA-B441-4B55-BC00-FD8E2DD93B6B}" dt="2025-03-14T20:19:59.518" v="1995" actId="26606"/>
          <ac:spMkLst>
            <pc:docMk/>
            <pc:sldMk cId="2934943388" sldId="299"/>
            <ac:spMk id="4" creationId="{2F84DF1B-D9E6-8D78-DB5E-CC00539F4598}"/>
          </ac:spMkLst>
        </pc:spChg>
        <pc:picChg chg="add mod">
          <ac:chgData name="Anthony Howell" userId="b8b2f79a-145c-4cd5-aa07-1328ecd72cf7" providerId="ADAL" clId="{81E7C9FA-B441-4B55-BC00-FD8E2DD93B6B}" dt="2025-03-14T20:20:05.156" v="1997" actId="1076"/>
          <ac:picMkLst>
            <pc:docMk/>
            <pc:sldMk cId="2934943388" sldId="299"/>
            <ac:picMk id="7" creationId="{B3632860-502C-F08E-8F78-FE302BB68A3E}"/>
          </ac:picMkLst>
        </pc:picChg>
      </pc:sldChg>
      <pc:sldChg chg="new del">
        <pc:chgData name="Anthony Howell" userId="b8b2f79a-145c-4cd5-aa07-1328ecd72cf7" providerId="ADAL" clId="{81E7C9FA-B441-4B55-BC00-FD8E2DD93B6B}" dt="2025-03-13T20:52:25.744" v="1241" actId="47"/>
        <pc:sldMkLst>
          <pc:docMk/>
          <pc:sldMk cId="2406391588" sldId="300"/>
        </pc:sldMkLst>
      </pc:sldChg>
      <pc:sldChg chg="modSp new mod">
        <pc:chgData name="Anthony Howell" userId="b8b2f79a-145c-4cd5-aa07-1328ecd72cf7" providerId="ADAL" clId="{81E7C9FA-B441-4B55-BC00-FD8E2DD93B6B}" dt="2025-03-25T20:47:40.520" v="3237" actId="114"/>
        <pc:sldMkLst>
          <pc:docMk/>
          <pc:sldMk cId="165097740" sldId="301"/>
        </pc:sldMkLst>
        <pc:spChg chg="mod">
          <ac:chgData name="Anthony Howell" userId="b8b2f79a-145c-4cd5-aa07-1328ecd72cf7" providerId="ADAL" clId="{81E7C9FA-B441-4B55-BC00-FD8E2DD93B6B}" dt="2025-03-25T20:47:40.520" v="3237" actId="114"/>
          <ac:spMkLst>
            <pc:docMk/>
            <pc:sldMk cId="165097740" sldId="301"/>
            <ac:spMk id="2" creationId="{DAFAD49D-72F4-C2DE-61B9-0E80AECC0EA2}"/>
          </ac:spMkLst>
        </pc:spChg>
      </pc:sldChg>
      <pc:sldChg chg="modSp new mod">
        <pc:chgData name="Anthony Howell" userId="b8b2f79a-145c-4cd5-aa07-1328ecd72cf7" providerId="ADAL" clId="{81E7C9FA-B441-4B55-BC00-FD8E2DD93B6B}" dt="2025-03-25T20:47:42.523" v="3238" actId="114"/>
        <pc:sldMkLst>
          <pc:docMk/>
          <pc:sldMk cId="3610192959" sldId="302"/>
        </pc:sldMkLst>
        <pc:spChg chg="mod">
          <ac:chgData name="Anthony Howell" userId="b8b2f79a-145c-4cd5-aa07-1328ecd72cf7" providerId="ADAL" clId="{81E7C9FA-B441-4B55-BC00-FD8E2DD93B6B}" dt="2025-03-25T20:47:42.523" v="3238" actId="114"/>
          <ac:spMkLst>
            <pc:docMk/>
            <pc:sldMk cId="3610192959" sldId="302"/>
            <ac:spMk id="2" creationId="{8CF7CD6C-8223-DC8D-AD44-F928513726D2}"/>
          </ac:spMkLst>
        </pc:spChg>
      </pc:sldChg>
      <pc:sldChg chg="modSp new mod">
        <pc:chgData name="Anthony Howell" userId="b8b2f79a-145c-4cd5-aa07-1328ecd72cf7" providerId="ADAL" clId="{81E7C9FA-B441-4B55-BC00-FD8E2DD93B6B}" dt="2025-03-25T20:47:45.688" v="3239" actId="114"/>
        <pc:sldMkLst>
          <pc:docMk/>
          <pc:sldMk cId="2703436412" sldId="303"/>
        </pc:sldMkLst>
        <pc:spChg chg="mod">
          <ac:chgData name="Anthony Howell" userId="b8b2f79a-145c-4cd5-aa07-1328ecd72cf7" providerId="ADAL" clId="{81E7C9FA-B441-4B55-BC00-FD8E2DD93B6B}" dt="2025-03-25T20:47:45.688" v="3239" actId="114"/>
          <ac:spMkLst>
            <pc:docMk/>
            <pc:sldMk cId="2703436412" sldId="303"/>
            <ac:spMk id="2" creationId="{B111CA44-C778-B4B3-ABDE-7640726A21B5}"/>
          </ac:spMkLst>
        </pc:spChg>
      </pc:sldChg>
      <pc:sldChg chg="modSp new mod">
        <pc:chgData name="Anthony Howell" userId="b8b2f79a-145c-4cd5-aa07-1328ecd72cf7" providerId="ADAL" clId="{81E7C9FA-B441-4B55-BC00-FD8E2DD93B6B}" dt="2025-03-25T20:47:48.014" v="3240" actId="114"/>
        <pc:sldMkLst>
          <pc:docMk/>
          <pc:sldMk cId="2446876592" sldId="304"/>
        </pc:sldMkLst>
        <pc:spChg chg="mod">
          <ac:chgData name="Anthony Howell" userId="b8b2f79a-145c-4cd5-aa07-1328ecd72cf7" providerId="ADAL" clId="{81E7C9FA-B441-4B55-BC00-FD8E2DD93B6B}" dt="2025-03-25T20:47:48.014" v="3240" actId="114"/>
          <ac:spMkLst>
            <pc:docMk/>
            <pc:sldMk cId="2446876592" sldId="304"/>
            <ac:spMk id="2" creationId="{0D8A9678-29A6-C5BE-E692-2AAFDFCCC565}"/>
          </ac:spMkLst>
        </pc:spChg>
      </pc:sldChg>
      <pc:sldChg chg="modSp new mod">
        <pc:chgData name="Anthony Howell" userId="b8b2f79a-145c-4cd5-aa07-1328ecd72cf7" providerId="ADAL" clId="{81E7C9FA-B441-4B55-BC00-FD8E2DD93B6B}" dt="2025-03-25T20:47:56.410" v="3241" actId="114"/>
        <pc:sldMkLst>
          <pc:docMk/>
          <pc:sldMk cId="3218376963" sldId="305"/>
        </pc:sldMkLst>
        <pc:spChg chg="mod">
          <ac:chgData name="Anthony Howell" userId="b8b2f79a-145c-4cd5-aa07-1328ecd72cf7" providerId="ADAL" clId="{81E7C9FA-B441-4B55-BC00-FD8E2DD93B6B}" dt="2025-03-25T20:47:56.410" v="3241" actId="114"/>
          <ac:spMkLst>
            <pc:docMk/>
            <pc:sldMk cId="3218376963" sldId="305"/>
            <ac:spMk id="2" creationId="{B1204551-33A9-9481-3E55-64CC7BF272E9}"/>
          </ac:spMkLst>
        </pc:spChg>
      </pc:sldChg>
      <pc:sldChg chg="modSp new mod">
        <pc:chgData name="Anthony Howell" userId="b8b2f79a-145c-4cd5-aa07-1328ecd72cf7" providerId="ADAL" clId="{81E7C9FA-B441-4B55-BC00-FD8E2DD93B6B}" dt="2025-03-25T20:48:02.109" v="3242" actId="114"/>
        <pc:sldMkLst>
          <pc:docMk/>
          <pc:sldMk cId="1373884919" sldId="306"/>
        </pc:sldMkLst>
        <pc:spChg chg="mod">
          <ac:chgData name="Anthony Howell" userId="b8b2f79a-145c-4cd5-aa07-1328ecd72cf7" providerId="ADAL" clId="{81E7C9FA-B441-4B55-BC00-FD8E2DD93B6B}" dt="2025-03-25T20:48:02.109" v="3242" actId="114"/>
          <ac:spMkLst>
            <pc:docMk/>
            <pc:sldMk cId="1373884919" sldId="306"/>
            <ac:spMk id="2" creationId="{08580989-305D-EA3B-6EFA-A632111A1FA5}"/>
          </ac:spMkLst>
        </pc:spChg>
      </pc:sldChg>
      <pc:sldChg chg="addSp delSp modSp new del mod">
        <pc:chgData name="Anthony Howell" userId="b8b2f79a-145c-4cd5-aa07-1328ecd72cf7" providerId="ADAL" clId="{81E7C9FA-B441-4B55-BC00-FD8E2DD93B6B}" dt="2025-03-13T21:13:58.102" v="1384" actId="2696"/>
        <pc:sldMkLst>
          <pc:docMk/>
          <pc:sldMk cId="1505682108" sldId="307"/>
        </pc:sldMkLst>
      </pc:sldChg>
      <pc:sldChg chg="modSp add mod ord modAnim">
        <pc:chgData name="Anthony Howell" userId="b8b2f79a-145c-4cd5-aa07-1328ecd72cf7" providerId="ADAL" clId="{81E7C9FA-B441-4B55-BC00-FD8E2DD93B6B}" dt="2025-03-13T21:28:17.368" v="1951"/>
        <pc:sldMkLst>
          <pc:docMk/>
          <pc:sldMk cId="3571714810" sldId="307"/>
        </pc:sldMkLst>
        <pc:spChg chg="mod">
          <ac:chgData name="Anthony Howell" userId="b8b2f79a-145c-4cd5-aa07-1328ecd72cf7" providerId="ADAL" clId="{81E7C9FA-B441-4B55-BC00-FD8E2DD93B6B}" dt="2025-03-13T21:18:28.997" v="1778" actId="20577"/>
          <ac:spMkLst>
            <pc:docMk/>
            <pc:sldMk cId="3571714810" sldId="307"/>
            <ac:spMk id="4" creationId="{922C988F-2733-D437-516D-5663C4FAD10E}"/>
          </ac:spMkLst>
        </pc:spChg>
        <pc:spChg chg="mod">
          <ac:chgData name="Anthony Howell" userId="b8b2f79a-145c-4cd5-aa07-1328ecd72cf7" providerId="ADAL" clId="{81E7C9FA-B441-4B55-BC00-FD8E2DD93B6B}" dt="2025-03-13T21:25:34.687" v="1890" actId="15"/>
          <ac:spMkLst>
            <pc:docMk/>
            <pc:sldMk cId="3571714810" sldId="307"/>
            <ac:spMk id="7" creationId="{94F3D20F-1BB4-3365-2EBB-F01F4149E2EB}"/>
          </ac:spMkLst>
        </pc:spChg>
      </pc:sldChg>
      <pc:sldChg chg="modSp new del mod modAnim">
        <pc:chgData name="Anthony Howell" userId="b8b2f79a-145c-4cd5-aa07-1328ecd72cf7" providerId="ADAL" clId="{81E7C9FA-B441-4B55-BC00-FD8E2DD93B6B}" dt="2025-03-25T20:52:30.737" v="3259" actId="47"/>
        <pc:sldMkLst>
          <pc:docMk/>
          <pc:sldMk cId="1144615390" sldId="308"/>
        </pc:sldMkLst>
      </pc:sldChg>
      <pc:sldChg chg="modSp new del mod">
        <pc:chgData name="Anthony Howell" userId="b8b2f79a-145c-4cd5-aa07-1328ecd72cf7" providerId="ADAL" clId="{81E7C9FA-B441-4B55-BC00-FD8E2DD93B6B}" dt="2025-03-14T20:26:55.602" v="2025" actId="47"/>
        <pc:sldMkLst>
          <pc:docMk/>
          <pc:sldMk cId="1876184809" sldId="308"/>
        </pc:sldMkLst>
      </pc:sldChg>
      <pc:sldChg chg="addSp delSp modSp new mod">
        <pc:chgData name="Anthony Howell" userId="b8b2f79a-145c-4cd5-aa07-1328ecd72cf7" providerId="ADAL" clId="{81E7C9FA-B441-4B55-BC00-FD8E2DD93B6B}" dt="2025-03-26T02:34:37.138" v="4254" actId="20577"/>
        <pc:sldMkLst>
          <pc:docMk/>
          <pc:sldMk cId="228409231" sldId="309"/>
        </pc:sldMkLst>
        <pc:spChg chg="mod">
          <ac:chgData name="Anthony Howell" userId="b8b2f79a-145c-4cd5-aa07-1328ecd72cf7" providerId="ADAL" clId="{81E7C9FA-B441-4B55-BC00-FD8E2DD93B6B}" dt="2025-03-26T02:34:37.138" v="4254" actId="20577"/>
          <ac:spMkLst>
            <pc:docMk/>
            <pc:sldMk cId="228409231" sldId="309"/>
            <ac:spMk id="3" creationId="{7DC193D9-1B10-BDA5-947C-F1AEFB50E6A9}"/>
          </ac:spMkLst>
        </pc:spChg>
        <pc:spChg chg="mod">
          <ac:chgData name="Anthony Howell" userId="b8b2f79a-145c-4cd5-aa07-1328ecd72cf7" providerId="ADAL" clId="{81E7C9FA-B441-4B55-BC00-FD8E2DD93B6B}" dt="2025-03-14T20:34:07.419" v="2138" actId="20577"/>
          <ac:spMkLst>
            <pc:docMk/>
            <pc:sldMk cId="228409231" sldId="309"/>
            <ac:spMk id="4" creationId="{53870D4C-E185-53ED-7AE7-341694AD8127}"/>
          </ac:spMkLst>
        </pc:spChg>
        <pc:picChg chg="add mod">
          <ac:chgData name="Anthony Howell" userId="b8b2f79a-145c-4cd5-aa07-1328ecd72cf7" providerId="ADAL" clId="{81E7C9FA-B441-4B55-BC00-FD8E2DD93B6B}" dt="2025-03-14T20:33:40.339" v="2129"/>
          <ac:picMkLst>
            <pc:docMk/>
            <pc:sldMk cId="228409231" sldId="309"/>
            <ac:picMk id="1026" creationId="{E93295C9-4341-D0FB-12FD-891B87195AAD}"/>
          </ac:picMkLst>
        </pc:picChg>
      </pc:sldChg>
      <pc:sldChg chg="modSp new del mod">
        <pc:chgData name="Anthony Howell" userId="b8b2f79a-145c-4cd5-aa07-1328ecd72cf7" providerId="ADAL" clId="{81E7C9FA-B441-4B55-BC00-FD8E2DD93B6B}" dt="2025-03-14T20:42:53.465" v="2212" actId="47"/>
        <pc:sldMkLst>
          <pc:docMk/>
          <pc:sldMk cId="76194900" sldId="310"/>
        </pc:sldMkLst>
      </pc:sldChg>
      <pc:sldChg chg="modSp new del mod">
        <pc:chgData name="Anthony Howell" userId="b8b2f79a-145c-4cd5-aa07-1328ecd72cf7" providerId="ADAL" clId="{81E7C9FA-B441-4B55-BC00-FD8E2DD93B6B}" dt="2025-03-14T20:42:55.209" v="2213" actId="47"/>
        <pc:sldMkLst>
          <pc:docMk/>
          <pc:sldMk cId="219969137" sldId="311"/>
        </pc:sldMkLst>
      </pc:sldChg>
      <pc:sldChg chg="delSp modSp new mod">
        <pc:chgData name="Anthony Howell" userId="b8b2f79a-145c-4cd5-aa07-1328ecd72cf7" providerId="ADAL" clId="{81E7C9FA-B441-4B55-BC00-FD8E2DD93B6B}" dt="2025-03-14T20:43:22.877" v="2267" actId="255"/>
        <pc:sldMkLst>
          <pc:docMk/>
          <pc:sldMk cId="3779773343" sldId="312"/>
        </pc:sldMkLst>
        <pc:spChg chg="mod">
          <ac:chgData name="Anthony Howell" userId="b8b2f79a-145c-4cd5-aa07-1328ecd72cf7" providerId="ADAL" clId="{81E7C9FA-B441-4B55-BC00-FD8E2DD93B6B}" dt="2025-03-14T20:42:44.490" v="2206" actId="255"/>
          <ac:spMkLst>
            <pc:docMk/>
            <pc:sldMk cId="3779773343" sldId="312"/>
            <ac:spMk id="3" creationId="{146D4C4E-69AC-F322-121D-2C471B2BEA02}"/>
          </ac:spMkLst>
        </pc:spChg>
        <pc:spChg chg="mod">
          <ac:chgData name="Anthony Howell" userId="b8b2f79a-145c-4cd5-aa07-1328ecd72cf7" providerId="ADAL" clId="{81E7C9FA-B441-4B55-BC00-FD8E2DD93B6B}" dt="2025-03-14T20:43:22.877" v="2267" actId="255"/>
          <ac:spMkLst>
            <pc:docMk/>
            <pc:sldMk cId="3779773343" sldId="312"/>
            <ac:spMk id="4" creationId="{0FF36B24-2D54-214A-473E-C6B064B397EF}"/>
          </ac:spMkLst>
        </pc:spChg>
      </pc:sldChg>
      <pc:sldChg chg="addSp delSp modSp new mod">
        <pc:chgData name="Anthony Howell" userId="b8b2f79a-145c-4cd5-aa07-1328ecd72cf7" providerId="ADAL" clId="{81E7C9FA-B441-4B55-BC00-FD8E2DD93B6B}" dt="2025-03-24T17:25:03.071" v="3192"/>
        <pc:sldMkLst>
          <pc:docMk/>
          <pc:sldMk cId="3640777000" sldId="313"/>
        </pc:sldMkLst>
        <pc:spChg chg="mod">
          <ac:chgData name="Anthony Howell" userId="b8b2f79a-145c-4cd5-aa07-1328ecd72cf7" providerId="ADAL" clId="{81E7C9FA-B441-4B55-BC00-FD8E2DD93B6B}" dt="2025-03-24T16:33:07.795" v="2637" actId="14100"/>
          <ac:spMkLst>
            <pc:docMk/>
            <pc:sldMk cId="3640777000" sldId="313"/>
            <ac:spMk id="3" creationId="{22858E2A-E22B-C49B-3A53-1A696526B808}"/>
          </ac:spMkLst>
        </pc:spChg>
        <pc:spChg chg="mod">
          <ac:chgData name="Anthony Howell" userId="b8b2f79a-145c-4cd5-aa07-1328ecd72cf7" providerId="ADAL" clId="{81E7C9FA-B441-4B55-BC00-FD8E2DD93B6B}" dt="2025-03-14T20:53:25.516" v="2291" actId="20577"/>
          <ac:spMkLst>
            <pc:docMk/>
            <pc:sldMk cId="3640777000" sldId="313"/>
            <ac:spMk id="4" creationId="{B066A51D-5375-8975-EB1D-F91420081477}"/>
          </ac:spMkLst>
        </pc:spChg>
        <pc:picChg chg="add mod">
          <ac:chgData name="Anthony Howell" userId="b8b2f79a-145c-4cd5-aa07-1328ecd72cf7" providerId="ADAL" clId="{81E7C9FA-B441-4B55-BC00-FD8E2DD93B6B}" dt="2025-03-24T17:25:03.071" v="3192"/>
          <ac:picMkLst>
            <pc:docMk/>
            <pc:sldMk cId="3640777000" sldId="313"/>
            <ac:picMk id="1026" creationId="{D5C340D0-C71F-987B-5769-EB6C7EB2AA34}"/>
          </ac:picMkLst>
        </pc:picChg>
      </pc:sldChg>
      <pc:sldChg chg="addSp delSp modSp new mod">
        <pc:chgData name="Anthony Howell" userId="b8b2f79a-145c-4cd5-aa07-1328ecd72cf7" providerId="ADAL" clId="{81E7C9FA-B441-4B55-BC00-FD8E2DD93B6B}" dt="2025-03-24T17:30:19.041" v="3193"/>
        <pc:sldMkLst>
          <pc:docMk/>
          <pc:sldMk cId="440126672" sldId="314"/>
        </pc:sldMkLst>
        <pc:spChg chg="mod">
          <ac:chgData name="Anthony Howell" userId="b8b2f79a-145c-4cd5-aa07-1328ecd72cf7" providerId="ADAL" clId="{81E7C9FA-B441-4B55-BC00-FD8E2DD93B6B}" dt="2025-03-24T16:31:27.409" v="2578" actId="20577"/>
          <ac:spMkLst>
            <pc:docMk/>
            <pc:sldMk cId="440126672" sldId="314"/>
            <ac:spMk id="3" creationId="{E44A492A-CAD2-42B8-CF33-8002095DE01F}"/>
          </ac:spMkLst>
        </pc:spChg>
        <pc:spChg chg="mod">
          <ac:chgData name="Anthony Howell" userId="b8b2f79a-145c-4cd5-aa07-1328ecd72cf7" providerId="ADAL" clId="{81E7C9FA-B441-4B55-BC00-FD8E2DD93B6B}" dt="2025-03-20T21:56:53.369" v="2405" actId="20577"/>
          <ac:spMkLst>
            <pc:docMk/>
            <pc:sldMk cId="440126672" sldId="314"/>
            <ac:spMk id="4" creationId="{0E306847-4ED8-E99B-A458-F5B4A96499A7}"/>
          </ac:spMkLst>
        </pc:spChg>
        <pc:picChg chg="add mod">
          <ac:chgData name="Anthony Howell" userId="b8b2f79a-145c-4cd5-aa07-1328ecd72cf7" providerId="ADAL" clId="{81E7C9FA-B441-4B55-BC00-FD8E2DD93B6B}" dt="2025-03-24T17:30:19.041" v="3193"/>
          <ac:picMkLst>
            <pc:docMk/>
            <pc:sldMk cId="440126672" sldId="314"/>
            <ac:picMk id="2050" creationId="{0EE0FA61-7368-8114-C82A-DB26000F03C4}"/>
          </ac:picMkLst>
        </pc:picChg>
      </pc:sldChg>
      <pc:sldChg chg="addSp delSp modSp new mod modAnim">
        <pc:chgData name="Anthony Howell" userId="b8b2f79a-145c-4cd5-aa07-1328ecd72cf7" providerId="ADAL" clId="{81E7C9FA-B441-4B55-BC00-FD8E2DD93B6B}" dt="2025-03-26T02:39:02.099" v="4278" actId="20577"/>
        <pc:sldMkLst>
          <pc:docMk/>
          <pc:sldMk cId="4162062059" sldId="315"/>
        </pc:sldMkLst>
        <pc:spChg chg="mod">
          <ac:chgData name="Anthony Howell" userId="b8b2f79a-145c-4cd5-aa07-1328ecd72cf7" providerId="ADAL" clId="{81E7C9FA-B441-4B55-BC00-FD8E2DD93B6B}" dt="2025-03-26T02:39:02.099" v="4278" actId="20577"/>
          <ac:spMkLst>
            <pc:docMk/>
            <pc:sldMk cId="4162062059" sldId="315"/>
            <ac:spMk id="3" creationId="{C34014A7-2E6C-0C29-589C-4BD738719E21}"/>
          </ac:spMkLst>
        </pc:spChg>
        <pc:spChg chg="mod">
          <ac:chgData name="Anthony Howell" userId="b8b2f79a-145c-4cd5-aa07-1328ecd72cf7" providerId="ADAL" clId="{81E7C9FA-B441-4B55-BC00-FD8E2DD93B6B}" dt="2025-03-24T17:31:20.584" v="3197" actId="26606"/>
          <ac:spMkLst>
            <pc:docMk/>
            <pc:sldMk cId="4162062059" sldId="315"/>
            <ac:spMk id="4" creationId="{8C8AE4B0-9EC4-15BA-ECCA-B9851C29D35F}"/>
          </ac:spMkLst>
        </pc:spChg>
        <pc:picChg chg="add mod ord">
          <ac:chgData name="Anthony Howell" userId="b8b2f79a-145c-4cd5-aa07-1328ecd72cf7" providerId="ADAL" clId="{81E7C9FA-B441-4B55-BC00-FD8E2DD93B6B}" dt="2025-03-24T17:31:20.584" v="3197" actId="26606"/>
          <ac:picMkLst>
            <pc:docMk/>
            <pc:sldMk cId="4162062059" sldId="315"/>
            <ac:picMk id="3074" creationId="{AC2BED5B-D470-E45A-3123-55D2FB51E5FD}"/>
          </ac:picMkLst>
        </pc:picChg>
      </pc:sldChg>
      <pc:sldChg chg="addSp delSp modSp new mod">
        <pc:chgData name="Anthony Howell" userId="b8b2f79a-145c-4cd5-aa07-1328ecd72cf7" providerId="ADAL" clId="{81E7C9FA-B441-4B55-BC00-FD8E2DD93B6B}" dt="2025-03-24T17:07:09.859" v="2928" actId="1076"/>
        <pc:sldMkLst>
          <pc:docMk/>
          <pc:sldMk cId="3097779078" sldId="316"/>
        </pc:sldMkLst>
        <pc:spChg chg="mod">
          <ac:chgData name="Anthony Howell" userId="b8b2f79a-145c-4cd5-aa07-1328ecd72cf7" providerId="ADAL" clId="{81E7C9FA-B441-4B55-BC00-FD8E2DD93B6B}" dt="2025-03-24T17:07:09.859" v="2928" actId="1076"/>
          <ac:spMkLst>
            <pc:docMk/>
            <pc:sldMk cId="3097779078" sldId="316"/>
            <ac:spMk id="3" creationId="{52CD1F5B-769B-06BC-C317-76905FD0E7D1}"/>
          </ac:spMkLst>
        </pc:spChg>
        <pc:spChg chg="mod">
          <ac:chgData name="Anthony Howell" userId="b8b2f79a-145c-4cd5-aa07-1328ecd72cf7" providerId="ADAL" clId="{81E7C9FA-B441-4B55-BC00-FD8E2DD93B6B}" dt="2025-03-24T16:37:36.884" v="2696" actId="255"/>
          <ac:spMkLst>
            <pc:docMk/>
            <pc:sldMk cId="3097779078" sldId="316"/>
            <ac:spMk id="4" creationId="{7484AD6C-05E4-8BCF-6EAE-A4F9A6C6D535}"/>
          </ac:spMkLst>
        </pc:spChg>
        <pc:spChg chg="add mod">
          <ac:chgData name="Anthony Howell" userId="b8b2f79a-145c-4cd5-aa07-1328ecd72cf7" providerId="ADAL" clId="{81E7C9FA-B441-4B55-BC00-FD8E2DD93B6B}" dt="2025-03-24T16:51:49.064" v="2782" actId="20577"/>
          <ac:spMkLst>
            <pc:docMk/>
            <pc:sldMk cId="3097779078" sldId="316"/>
            <ac:spMk id="8" creationId="{84E874A1-30E1-0AED-2AE2-F104CEA1F11E}"/>
          </ac:spMkLst>
        </pc:spChg>
      </pc:sldChg>
      <pc:sldChg chg="addSp delSp modSp add mod">
        <pc:chgData name="Anthony Howell" userId="b8b2f79a-145c-4cd5-aa07-1328ecd72cf7" providerId="ADAL" clId="{81E7C9FA-B441-4B55-BC00-FD8E2DD93B6B}" dt="2025-03-24T17:07:30.257" v="2930" actId="1076"/>
        <pc:sldMkLst>
          <pc:docMk/>
          <pc:sldMk cId="128775279" sldId="317"/>
        </pc:sldMkLst>
        <pc:spChg chg="mod">
          <ac:chgData name="Anthony Howell" userId="b8b2f79a-145c-4cd5-aa07-1328ecd72cf7" providerId="ADAL" clId="{81E7C9FA-B441-4B55-BC00-FD8E2DD93B6B}" dt="2025-03-24T17:07:30.257" v="2930" actId="1076"/>
          <ac:spMkLst>
            <pc:docMk/>
            <pc:sldMk cId="128775279" sldId="317"/>
            <ac:spMk id="3" creationId="{1E318785-F333-F2B8-75C7-6A06E565D24D}"/>
          </ac:spMkLst>
        </pc:spChg>
        <pc:spChg chg="mod">
          <ac:chgData name="Anthony Howell" userId="b8b2f79a-145c-4cd5-aa07-1328ecd72cf7" providerId="ADAL" clId="{81E7C9FA-B441-4B55-BC00-FD8E2DD93B6B}" dt="2025-03-24T16:55:15.017" v="2820" actId="20577"/>
          <ac:spMkLst>
            <pc:docMk/>
            <pc:sldMk cId="128775279" sldId="317"/>
            <ac:spMk id="4" creationId="{7781F9C2-02AA-22B1-E640-72988D1F331D}"/>
          </ac:spMkLst>
        </pc:spChg>
        <pc:spChg chg="mod">
          <ac:chgData name="Anthony Howell" userId="b8b2f79a-145c-4cd5-aa07-1328ecd72cf7" providerId="ADAL" clId="{81E7C9FA-B441-4B55-BC00-FD8E2DD93B6B}" dt="2025-03-24T16:56:26.427" v="2840" actId="6549"/>
          <ac:spMkLst>
            <pc:docMk/>
            <pc:sldMk cId="128775279" sldId="317"/>
            <ac:spMk id="8" creationId="{99AEBA16-724E-DD15-F300-8561D6E6B3DA}"/>
          </ac:spMkLst>
        </pc:spChg>
      </pc:sldChg>
      <pc:sldChg chg="modSp add mod">
        <pc:chgData name="Anthony Howell" userId="b8b2f79a-145c-4cd5-aa07-1328ecd72cf7" providerId="ADAL" clId="{81E7C9FA-B441-4B55-BC00-FD8E2DD93B6B}" dt="2025-03-24T17:07:43.067" v="2932" actId="1076"/>
        <pc:sldMkLst>
          <pc:docMk/>
          <pc:sldMk cId="3894248091" sldId="318"/>
        </pc:sldMkLst>
        <pc:spChg chg="mod">
          <ac:chgData name="Anthony Howell" userId="b8b2f79a-145c-4cd5-aa07-1328ecd72cf7" providerId="ADAL" clId="{81E7C9FA-B441-4B55-BC00-FD8E2DD93B6B}" dt="2025-03-24T17:07:43.067" v="2932" actId="1076"/>
          <ac:spMkLst>
            <pc:docMk/>
            <pc:sldMk cId="3894248091" sldId="318"/>
            <ac:spMk id="3" creationId="{C2C1426D-5E07-2A0E-A9CC-C81E49775CC9}"/>
          </ac:spMkLst>
        </pc:spChg>
        <pc:spChg chg="mod">
          <ac:chgData name="Anthony Howell" userId="b8b2f79a-145c-4cd5-aa07-1328ecd72cf7" providerId="ADAL" clId="{81E7C9FA-B441-4B55-BC00-FD8E2DD93B6B}" dt="2025-03-24T16:57:09.425" v="2857" actId="20577"/>
          <ac:spMkLst>
            <pc:docMk/>
            <pc:sldMk cId="3894248091" sldId="318"/>
            <ac:spMk id="4" creationId="{6FC14D21-0332-A884-7600-EBD23DF1FF28}"/>
          </ac:spMkLst>
        </pc:spChg>
        <pc:spChg chg="mod">
          <ac:chgData name="Anthony Howell" userId="b8b2f79a-145c-4cd5-aa07-1328ecd72cf7" providerId="ADAL" clId="{81E7C9FA-B441-4B55-BC00-FD8E2DD93B6B}" dt="2025-03-24T17:04:59.432" v="2927" actId="20577"/>
          <ac:spMkLst>
            <pc:docMk/>
            <pc:sldMk cId="3894248091" sldId="318"/>
            <ac:spMk id="8" creationId="{81245502-1BC2-150A-D981-A79664D68886}"/>
          </ac:spMkLst>
        </pc:spChg>
      </pc:sldChg>
      <pc:sldChg chg="modSp add mod">
        <pc:chgData name="Anthony Howell" userId="b8b2f79a-145c-4cd5-aa07-1328ecd72cf7" providerId="ADAL" clId="{81E7C9FA-B441-4B55-BC00-FD8E2DD93B6B}" dt="2025-03-24T17:13:18.665" v="2986" actId="20577"/>
        <pc:sldMkLst>
          <pc:docMk/>
          <pc:sldMk cId="4100353260" sldId="319"/>
        </pc:sldMkLst>
        <pc:spChg chg="mod">
          <ac:chgData name="Anthony Howell" userId="b8b2f79a-145c-4cd5-aa07-1328ecd72cf7" providerId="ADAL" clId="{81E7C9FA-B441-4B55-BC00-FD8E2DD93B6B}" dt="2025-03-24T17:12:31.084" v="2969" actId="20577"/>
          <ac:spMkLst>
            <pc:docMk/>
            <pc:sldMk cId="4100353260" sldId="319"/>
            <ac:spMk id="3" creationId="{57C7D925-7E18-A526-B0B3-939949996154}"/>
          </ac:spMkLst>
        </pc:spChg>
        <pc:spChg chg="mod">
          <ac:chgData name="Anthony Howell" userId="b8b2f79a-145c-4cd5-aa07-1328ecd72cf7" providerId="ADAL" clId="{81E7C9FA-B441-4B55-BC00-FD8E2DD93B6B}" dt="2025-03-24T17:11:02.110" v="2948" actId="20577"/>
          <ac:spMkLst>
            <pc:docMk/>
            <pc:sldMk cId="4100353260" sldId="319"/>
            <ac:spMk id="4" creationId="{847CF04A-E3DA-8479-75F8-FEB6E4E6C31A}"/>
          </ac:spMkLst>
        </pc:spChg>
        <pc:spChg chg="mod">
          <ac:chgData name="Anthony Howell" userId="b8b2f79a-145c-4cd5-aa07-1328ecd72cf7" providerId="ADAL" clId="{81E7C9FA-B441-4B55-BC00-FD8E2DD93B6B}" dt="2025-03-24T17:13:18.665" v="2986" actId="20577"/>
          <ac:spMkLst>
            <pc:docMk/>
            <pc:sldMk cId="4100353260" sldId="319"/>
            <ac:spMk id="8" creationId="{E8030301-886D-6E96-3365-F1CC1598CA78}"/>
          </ac:spMkLst>
        </pc:spChg>
      </pc:sldChg>
      <pc:sldChg chg="modSp add mod">
        <pc:chgData name="Anthony Howell" userId="b8b2f79a-145c-4cd5-aa07-1328ecd72cf7" providerId="ADAL" clId="{81E7C9FA-B441-4B55-BC00-FD8E2DD93B6B}" dt="2025-03-24T17:19:17.681" v="3163" actId="20577"/>
        <pc:sldMkLst>
          <pc:docMk/>
          <pc:sldMk cId="3560488280" sldId="320"/>
        </pc:sldMkLst>
        <pc:spChg chg="mod">
          <ac:chgData name="Anthony Howell" userId="b8b2f79a-145c-4cd5-aa07-1328ecd72cf7" providerId="ADAL" clId="{81E7C9FA-B441-4B55-BC00-FD8E2DD93B6B}" dt="2025-03-24T17:19:01.917" v="3125"/>
          <ac:spMkLst>
            <pc:docMk/>
            <pc:sldMk cId="3560488280" sldId="320"/>
            <ac:spMk id="3" creationId="{823FF5F4-6213-08BA-58B4-184919529601}"/>
          </ac:spMkLst>
        </pc:spChg>
        <pc:spChg chg="mod">
          <ac:chgData name="Anthony Howell" userId="b8b2f79a-145c-4cd5-aa07-1328ecd72cf7" providerId="ADAL" clId="{81E7C9FA-B441-4B55-BC00-FD8E2DD93B6B}" dt="2025-03-24T17:14:33.613" v="3044" actId="20577"/>
          <ac:spMkLst>
            <pc:docMk/>
            <pc:sldMk cId="3560488280" sldId="320"/>
            <ac:spMk id="4" creationId="{BED34F5E-EF76-B832-6F97-B35F06AA1BEB}"/>
          </ac:spMkLst>
        </pc:spChg>
        <pc:spChg chg="mod">
          <ac:chgData name="Anthony Howell" userId="b8b2f79a-145c-4cd5-aa07-1328ecd72cf7" providerId="ADAL" clId="{81E7C9FA-B441-4B55-BC00-FD8E2DD93B6B}" dt="2025-03-24T17:19:17.681" v="3163" actId="20577"/>
          <ac:spMkLst>
            <pc:docMk/>
            <pc:sldMk cId="3560488280" sldId="320"/>
            <ac:spMk id="8" creationId="{40B8C8D1-4276-B716-1636-6093585F198A}"/>
          </ac:spMkLst>
        </pc:spChg>
      </pc:sldChg>
      <pc:sldChg chg="addSp delSp modSp new mod">
        <pc:chgData name="Anthony Howell" userId="b8b2f79a-145c-4cd5-aa07-1328ecd72cf7" providerId="ADAL" clId="{81E7C9FA-B441-4B55-BC00-FD8E2DD93B6B}" dt="2025-03-25T21:15:03.042" v="3458" actId="20577"/>
        <pc:sldMkLst>
          <pc:docMk/>
          <pc:sldMk cId="958321863" sldId="321"/>
        </pc:sldMkLst>
        <pc:spChg chg="mod">
          <ac:chgData name="Anthony Howell" userId="b8b2f79a-145c-4cd5-aa07-1328ecd72cf7" providerId="ADAL" clId="{81E7C9FA-B441-4B55-BC00-FD8E2DD93B6B}" dt="2025-03-25T21:15:03.042" v="3458" actId="20577"/>
          <ac:spMkLst>
            <pc:docMk/>
            <pc:sldMk cId="958321863" sldId="321"/>
            <ac:spMk id="3" creationId="{D6C3359D-C26F-7209-1C2C-0A303DDE2C5E}"/>
          </ac:spMkLst>
        </pc:spChg>
        <pc:spChg chg="mod">
          <ac:chgData name="Anthony Howell" userId="b8b2f79a-145c-4cd5-aa07-1328ecd72cf7" providerId="ADAL" clId="{81E7C9FA-B441-4B55-BC00-FD8E2DD93B6B}" dt="2025-03-24T17:22:30.148" v="3191" actId="20577"/>
          <ac:spMkLst>
            <pc:docMk/>
            <pc:sldMk cId="958321863" sldId="321"/>
            <ac:spMk id="4" creationId="{43922551-881B-8CAE-BE84-AB6ADC3D5E43}"/>
          </ac:spMkLst>
        </pc:spChg>
        <pc:picChg chg="add mod">
          <ac:chgData name="Anthony Howell" userId="b8b2f79a-145c-4cd5-aa07-1328ecd72cf7" providerId="ADAL" clId="{81E7C9FA-B441-4B55-BC00-FD8E2DD93B6B}" dt="2025-03-25T21:14:38.347" v="3446" actId="27614"/>
          <ac:picMkLst>
            <pc:docMk/>
            <pc:sldMk cId="958321863" sldId="321"/>
            <ac:picMk id="8" creationId="{2B7B870F-9B61-5254-F7BD-3D9EA6EF50B8}"/>
          </ac:picMkLst>
        </pc:picChg>
      </pc:sldChg>
      <pc:sldChg chg="addSp delSp modSp new mod ord">
        <pc:chgData name="Anthony Howell" userId="b8b2f79a-145c-4cd5-aa07-1328ecd72cf7" providerId="ADAL" clId="{81E7C9FA-B441-4B55-BC00-FD8E2DD93B6B}" dt="2025-03-25T20:51:34.250" v="3258"/>
        <pc:sldMkLst>
          <pc:docMk/>
          <pc:sldMk cId="179623801" sldId="322"/>
        </pc:sldMkLst>
        <pc:spChg chg="mod">
          <ac:chgData name="Anthony Howell" userId="b8b2f79a-145c-4cd5-aa07-1328ecd72cf7" providerId="ADAL" clId="{81E7C9FA-B441-4B55-BC00-FD8E2DD93B6B}" dt="2025-03-25T20:50:06.507" v="3257" actId="14100"/>
          <ac:spMkLst>
            <pc:docMk/>
            <pc:sldMk cId="179623801" sldId="322"/>
            <ac:spMk id="3" creationId="{F0E15185-D9A8-225C-83BA-889722265F4F}"/>
          </ac:spMkLst>
        </pc:spChg>
        <pc:spChg chg="mod">
          <ac:chgData name="Anthony Howell" userId="b8b2f79a-145c-4cd5-aa07-1328ecd72cf7" providerId="ADAL" clId="{81E7C9FA-B441-4B55-BC00-FD8E2DD93B6B}" dt="2025-03-25T20:49:57.672" v="3255" actId="20577"/>
          <ac:spMkLst>
            <pc:docMk/>
            <pc:sldMk cId="179623801" sldId="322"/>
            <ac:spMk id="4" creationId="{C3DC05E2-B63E-7755-ECE1-3212F928ED1B}"/>
          </ac:spMkLst>
        </pc:spChg>
        <pc:picChg chg="add mod">
          <ac:chgData name="Anthony Howell" userId="b8b2f79a-145c-4cd5-aa07-1328ecd72cf7" providerId="ADAL" clId="{81E7C9FA-B441-4B55-BC00-FD8E2DD93B6B}" dt="2025-03-25T20:51:34.250" v="3258"/>
          <ac:picMkLst>
            <pc:docMk/>
            <pc:sldMk cId="179623801" sldId="322"/>
            <ac:picMk id="4098" creationId="{464FDBA9-FD7B-569A-0567-F9369B4FE8C8}"/>
          </ac:picMkLst>
        </pc:picChg>
      </pc:sldChg>
      <pc:sldChg chg="addSp delSp modSp new mod modMedia delAnim">
        <pc:chgData name="Anthony Howell" userId="b8b2f79a-145c-4cd5-aa07-1328ecd72cf7" providerId="ADAL" clId="{81E7C9FA-B441-4B55-BC00-FD8E2DD93B6B}" dt="2025-04-01T20:27:20.920" v="5109" actId="20577"/>
        <pc:sldMkLst>
          <pc:docMk/>
          <pc:sldMk cId="318706535" sldId="323"/>
        </pc:sldMkLst>
        <pc:spChg chg="mod">
          <ac:chgData name="Anthony Howell" userId="b8b2f79a-145c-4cd5-aa07-1328ecd72cf7" providerId="ADAL" clId="{81E7C9FA-B441-4B55-BC00-FD8E2DD93B6B}" dt="2025-04-01T20:27:20.920" v="5109" actId="20577"/>
          <ac:spMkLst>
            <pc:docMk/>
            <pc:sldMk cId="318706535" sldId="323"/>
            <ac:spMk id="3" creationId="{F19732C0-7F92-F01D-6E4C-1556B5D9DC39}"/>
          </ac:spMkLst>
        </pc:spChg>
        <pc:spChg chg="mod">
          <ac:chgData name="Anthony Howell" userId="b8b2f79a-145c-4cd5-aa07-1328ecd72cf7" providerId="ADAL" clId="{81E7C9FA-B441-4B55-BC00-FD8E2DD93B6B}" dt="2025-03-25T21:18:53.232" v="3527" actId="26606"/>
          <ac:spMkLst>
            <pc:docMk/>
            <pc:sldMk cId="318706535" sldId="323"/>
            <ac:spMk id="4" creationId="{AD514260-85EA-B2A4-90C1-8062623AF15E}"/>
          </ac:spMkLst>
        </pc:spChg>
        <pc:picChg chg="add mod">
          <ac:chgData name="Anthony Howell" userId="b8b2f79a-145c-4cd5-aa07-1328ecd72cf7" providerId="ADAL" clId="{81E7C9FA-B441-4B55-BC00-FD8E2DD93B6B}" dt="2025-03-27T17:53:04.332" v="4864"/>
          <ac:picMkLst>
            <pc:docMk/>
            <pc:sldMk cId="318706535" sldId="323"/>
            <ac:picMk id="10242" creationId="{6C218D17-7CA0-3E43-ED1E-6BA5E8205BEF}"/>
          </ac:picMkLst>
        </pc:picChg>
      </pc:sldChg>
      <pc:sldChg chg="addSp delSp modSp new mod modClrScheme chgLayout">
        <pc:chgData name="Anthony Howell" userId="b8b2f79a-145c-4cd5-aa07-1328ecd72cf7" providerId="ADAL" clId="{81E7C9FA-B441-4B55-BC00-FD8E2DD93B6B}" dt="2025-03-27T17:48:38.167" v="4863" actId="1076"/>
        <pc:sldMkLst>
          <pc:docMk/>
          <pc:sldMk cId="3350547579" sldId="324"/>
        </pc:sldMkLst>
        <pc:spChg chg="mod">
          <ac:chgData name="Anthony Howell" userId="b8b2f79a-145c-4cd5-aa07-1328ecd72cf7" providerId="ADAL" clId="{81E7C9FA-B441-4B55-BC00-FD8E2DD93B6B}" dt="2025-03-27T17:48:22.827" v="4858" actId="26606"/>
          <ac:spMkLst>
            <pc:docMk/>
            <pc:sldMk cId="3350547579" sldId="324"/>
            <ac:spMk id="3" creationId="{B0E76C58-0363-8B5E-22AB-430E874F6182}"/>
          </ac:spMkLst>
        </pc:spChg>
        <pc:spChg chg="mod">
          <ac:chgData name="Anthony Howell" userId="b8b2f79a-145c-4cd5-aa07-1328ecd72cf7" providerId="ADAL" clId="{81E7C9FA-B441-4B55-BC00-FD8E2DD93B6B}" dt="2025-03-27T17:48:22.827" v="4858" actId="26606"/>
          <ac:spMkLst>
            <pc:docMk/>
            <pc:sldMk cId="3350547579" sldId="324"/>
            <ac:spMk id="4" creationId="{6A83E487-3764-562D-133D-1654AB36AD65}"/>
          </ac:spMkLst>
        </pc:spChg>
        <pc:picChg chg="add mod ord">
          <ac:chgData name="Anthony Howell" userId="b8b2f79a-145c-4cd5-aa07-1328ecd72cf7" providerId="ADAL" clId="{81E7C9FA-B441-4B55-BC00-FD8E2DD93B6B}" dt="2025-03-27T17:48:28.321" v="4860" actId="14100"/>
          <ac:picMkLst>
            <pc:docMk/>
            <pc:sldMk cId="3350547579" sldId="324"/>
            <ac:picMk id="9222" creationId="{9762C4D4-7C7A-C8F8-5AD3-9604EC2366D9}"/>
          </ac:picMkLst>
        </pc:picChg>
        <pc:picChg chg="add mod">
          <ac:chgData name="Anthony Howell" userId="b8b2f79a-145c-4cd5-aa07-1328ecd72cf7" providerId="ADAL" clId="{81E7C9FA-B441-4B55-BC00-FD8E2DD93B6B}" dt="2025-03-27T17:48:38.167" v="4863" actId="1076"/>
          <ac:picMkLst>
            <pc:docMk/>
            <pc:sldMk cId="3350547579" sldId="324"/>
            <ac:picMk id="9224" creationId="{53CD9AD2-3BF7-87B9-120A-C58F75A1279D}"/>
          </ac:picMkLst>
        </pc:picChg>
      </pc:sldChg>
      <pc:sldChg chg="addSp delSp modSp new mod modMedia delAnim modAnim">
        <pc:chgData name="Anthony Howell" userId="b8b2f79a-145c-4cd5-aa07-1328ecd72cf7" providerId="ADAL" clId="{81E7C9FA-B441-4B55-BC00-FD8E2DD93B6B}" dt="2025-04-01T20:28:09.916" v="5145" actId="20577"/>
        <pc:sldMkLst>
          <pc:docMk/>
          <pc:sldMk cId="624815336" sldId="325"/>
        </pc:sldMkLst>
        <pc:spChg chg="mod">
          <ac:chgData name="Anthony Howell" userId="b8b2f79a-145c-4cd5-aa07-1328ecd72cf7" providerId="ADAL" clId="{81E7C9FA-B441-4B55-BC00-FD8E2DD93B6B}" dt="2025-04-01T20:28:09.916" v="5145" actId="20577"/>
          <ac:spMkLst>
            <pc:docMk/>
            <pc:sldMk cId="624815336" sldId="325"/>
            <ac:spMk id="3" creationId="{A5BCF0A3-3B8D-D25D-B5A9-DDAC9AD1F68F}"/>
          </ac:spMkLst>
        </pc:spChg>
        <pc:spChg chg="mod">
          <ac:chgData name="Anthony Howell" userId="b8b2f79a-145c-4cd5-aa07-1328ecd72cf7" providerId="ADAL" clId="{81E7C9FA-B441-4B55-BC00-FD8E2DD93B6B}" dt="2025-03-25T21:36:58.098" v="3775" actId="26606"/>
          <ac:spMkLst>
            <pc:docMk/>
            <pc:sldMk cId="624815336" sldId="325"/>
            <ac:spMk id="4" creationId="{46F35D10-A3F2-FEB7-53F5-704E5FAE09D1}"/>
          </ac:spMkLst>
        </pc:spChg>
        <pc:picChg chg="add mod">
          <ac:chgData name="Anthony Howell" userId="b8b2f79a-145c-4cd5-aa07-1328ecd72cf7" providerId="ADAL" clId="{81E7C9FA-B441-4B55-BC00-FD8E2DD93B6B}" dt="2025-03-25T21:58:32.757" v="4005"/>
          <ac:picMkLst>
            <pc:docMk/>
            <pc:sldMk cId="624815336" sldId="325"/>
            <ac:picMk id="6146" creationId="{2C0807C9-6E31-7089-3D95-BEE74E45FEF6}"/>
          </ac:picMkLst>
        </pc:picChg>
      </pc:sldChg>
      <pc:sldChg chg="addSp delSp modSp new mod modMedia delAnim">
        <pc:chgData name="Anthony Howell" userId="b8b2f79a-145c-4cd5-aa07-1328ecd72cf7" providerId="ADAL" clId="{81E7C9FA-B441-4B55-BC00-FD8E2DD93B6B}" dt="2025-03-25T21:35:38.728" v="3753" actId="1076"/>
        <pc:sldMkLst>
          <pc:docMk/>
          <pc:sldMk cId="3455896934" sldId="326"/>
        </pc:sldMkLst>
        <pc:spChg chg="mod">
          <ac:chgData name="Anthony Howell" userId="b8b2f79a-145c-4cd5-aa07-1328ecd72cf7" providerId="ADAL" clId="{81E7C9FA-B441-4B55-BC00-FD8E2DD93B6B}" dt="2025-03-25T21:31:27.270" v="3746" actId="26606"/>
          <ac:spMkLst>
            <pc:docMk/>
            <pc:sldMk cId="3455896934" sldId="326"/>
            <ac:spMk id="4" creationId="{8AC1E9C8-1083-2B53-B445-AF4331B61B5E}"/>
          </ac:spMkLst>
        </pc:spChg>
        <pc:picChg chg="add mod">
          <ac:chgData name="Anthony Howell" userId="b8b2f79a-145c-4cd5-aa07-1328ecd72cf7" providerId="ADAL" clId="{81E7C9FA-B441-4B55-BC00-FD8E2DD93B6B}" dt="2025-03-25T21:35:38.728" v="3753" actId="1076"/>
          <ac:picMkLst>
            <pc:docMk/>
            <pc:sldMk cId="3455896934" sldId="326"/>
            <ac:picMk id="7" creationId="{A1B495C2-7FE5-21C4-8F76-41781A70F86B}"/>
          </ac:picMkLst>
        </pc:picChg>
      </pc:sldChg>
      <pc:sldChg chg="addSp delSp modSp new mod modAnim">
        <pc:chgData name="Anthony Howell" userId="b8b2f79a-145c-4cd5-aa07-1328ecd72cf7" providerId="ADAL" clId="{81E7C9FA-B441-4B55-BC00-FD8E2DD93B6B}" dt="2025-04-01T20:29:05.484" v="5242" actId="20577"/>
        <pc:sldMkLst>
          <pc:docMk/>
          <pc:sldMk cId="3976684201" sldId="327"/>
        </pc:sldMkLst>
        <pc:spChg chg="mod">
          <ac:chgData name="Anthony Howell" userId="b8b2f79a-145c-4cd5-aa07-1328ecd72cf7" providerId="ADAL" clId="{81E7C9FA-B441-4B55-BC00-FD8E2DD93B6B}" dt="2025-04-01T20:29:05.484" v="5242" actId="20577"/>
          <ac:spMkLst>
            <pc:docMk/>
            <pc:sldMk cId="3976684201" sldId="327"/>
            <ac:spMk id="3" creationId="{47A88718-24C6-A9DC-FA49-BF6DB29723A6}"/>
          </ac:spMkLst>
        </pc:spChg>
        <pc:spChg chg="mod">
          <ac:chgData name="Anthony Howell" userId="b8b2f79a-145c-4cd5-aa07-1328ecd72cf7" providerId="ADAL" clId="{81E7C9FA-B441-4B55-BC00-FD8E2DD93B6B}" dt="2025-03-25T21:36:47.903" v="3771" actId="20577"/>
          <ac:spMkLst>
            <pc:docMk/>
            <pc:sldMk cId="3976684201" sldId="327"/>
            <ac:spMk id="4" creationId="{3AD4D5BB-B1F7-425D-FE65-86CE48EE88D5}"/>
          </ac:spMkLst>
        </pc:spChg>
        <pc:picChg chg="add mod">
          <ac:chgData name="Anthony Howell" userId="b8b2f79a-145c-4cd5-aa07-1328ecd72cf7" providerId="ADAL" clId="{81E7C9FA-B441-4B55-BC00-FD8E2DD93B6B}" dt="2025-03-26T01:46:51.412" v="4180" actId="1076"/>
          <ac:picMkLst>
            <pc:docMk/>
            <pc:sldMk cId="3976684201" sldId="327"/>
            <ac:picMk id="5128" creationId="{83CD4F65-7D35-3D9F-A73A-D8F84B74527B}"/>
          </ac:picMkLst>
        </pc:picChg>
      </pc:sldChg>
      <pc:sldChg chg="addSp delSp modSp new mod">
        <pc:chgData name="Anthony Howell" userId="b8b2f79a-145c-4cd5-aa07-1328ecd72cf7" providerId="ADAL" clId="{81E7C9FA-B441-4B55-BC00-FD8E2DD93B6B}" dt="2025-03-27T17:53:50.664" v="4934" actId="20577"/>
        <pc:sldMkLst>
          <pc:docMk/>
          <pc:sldMk cId="1178019355" sldId="328"/>
        </pc:sldMkLst>
        <pc:spChg chg="mod">
          <ac:chgData name="Anthony Howell" userId="b8b2f79a-145c-4cd5-aa07-1328ecd72cf7" providerId="ADAL" clId="{81E7C9FA-B441-4B55-BC00-FD8E2DD93B6B}" dt="2025-03-27T17:53:50.664" v="4934" actId="20577"/>
          <ac:spMkLst>
            <pc:docMk/>
            <pc:sldMk cId="1178019355" sldId="328"/>
            <ac:spMk id="3" creationId="{974741A1-8569-E81F-97DD-1B39FF09CEB3}"/>
          </ac:spMkLst>
        </pc:spChg>
        <pc:spChg chg="mod">
          <ac:chgData name="Anthony Howell" userId="b8b2f79a-145c-4cd5-aa07-1328ecd72cf7" providerId="ADAL" clId="{81E7C9FA-B441-4B55-BC00-FD8E2DD93B6B}" dt="2025-03-25T21:55:35.426" v="4004" actId="255"/>
          <ac:spMkLst>
            <pc:docMk/>
            <pc:sldMk cId="1178019355" sldId="328"/>
            <ac:spMk id="4" creationId="{55CC7AD7-FF72-ECAC-B088-E7ADFC9E4737}"/>
          </ac:spMkLst>
        </pc:spChg>
        <pc:picChg chg="add mod">
          <ac:chgData name="Anthony Howell" userId="b8b2f79a-145c-4cd5-aa07-1328ecd72cf7" providerId="ADAL" clId="{81E7C9FA-B441-4B55-BC00-FD8E2DD93B6B}" dt="2025-03-25T22:09:14.491" v="4174" actId="1076"/>
          <ac:picMkLst>
            <pc:docMk/>
            <pc:sldMk cId="1178019355" sldId="328"/>
            <ac:picMk id="12" creationId="{AB46BAE7-0BC5-A57D-EAFE-570C4FA8FBA7}"/>
          </ac:picMkLst>
        </pc:picChg>
      </pc:sldChg>
      <pc:sldChg chg="add">
        <pc:chgData name="Anthony Howell" userId="b8b2f79a-145c-4cd5-aa07-1328ecd72cf7" providerId="ADAL" clId="{81E7C9FA-B441-4B55-BC00-FD8E2DD93B6B}" dt="2025-03-27T17:15:44.872" v="4279"/>
        <pc:sldMkLst>
          <pc:docMk/>
          <pc:sldMk cId="908024903" sldId="329"/>
        </pc:sldMkLst>
      </pc:sldChg>
      <pc:sldChg chg="modSp add mod ord modAnim">
        <pc:chgData name="Anthony Howell" userId="b8b2f79a-145c-4cd5-aa07-1328ecd72cf7" providerId="ADAL" clId="{81E7C9FA-B441-4B55-BC00-FD8E2DD93B6B}" dt="2025-03-27T17:28:57.036" v="4549" actId="20577"/>
        <pc:sldMkLst>
          <pc:docMk/>
          <pc:sldMk cId="790022205" sldId="330"/>
        </pc:sldMkLst>
        <pc:spChg chg="mod">
          <ac:chgData name="Anthony Howell" userId="b8b2f79a-145c-4cd5-aa07-1328ecd72cf7" providerId="ADAL" clId="{81E7C9FA-B441-4B55-BC00-FD8E2DD93B6B}" dt="2025-03-27T17:26:50.672" v="4458" actId="20577"/>
          <ac:spMkLst>
            <pc:docMk/>
            <pc:sldMk cId="790022205" sldId="330"/>
            <ac:spMk id="4" creationId="{44C1C848-75C9-87E1-3F57-FD108AB556F6}"/>
          </ac:spMkLst>
        </pc:spChg>
        <pc:spChg chg="mod">
          <ac:chgData name="Anthony Howell" userId="b8b2f79a-145c-4cd5-aa07-1328ecd72cf7" providerId="ADAL" clId="{81E7C9FA-B441-4B55-BC00-FD8E2DD93B6B}" dt="2025-03-27T17:23:47.716" v="4321" actId="255"/>
          <ac:spMkLst>
            <pc:docMk/>
            <pc:sldMk cId="790022205" sldId="330"/>
            <ac:spMk id="5" creationId="{E2FE0B62-F0F4-6FC1-5D41-D3F092D51E66}"/>
          </ac:spMkLst>
        </pc:spChg>
        <pc:spChg chg="mod">
          <ac:chgData name="Anthony Howell" userId="b8b2f79a-145c-4cd5-aa07-1328ecd72cf7" providerId="ADAL" clId="{81E7C9FA-B441-4B55-BC00-FD8E2DD93B6B}" dt="2025-03-27T17:28:57.036" v="4549" actId="20577"/>
          <ac:spMkLst>
            <pc:docMk/>
            <pc:sldMk cId="790022205" sldId="330"/>
            <ac:spMk id="7" creationId="{7ACB8E1F-8DBC-F439-D6FE-FB3B39A0F2F8}"/>
          </ac:spMkLst>
        </pc:spChg>
      </pc:sldChg>
      <pc:sldChg chg="addSp delSp modSp new mod">
        <pc:chgData name="Anthony Howell" userId="b8b2f79a-145c-4cd5-aa07-1328ecd72cf7" providerId="ADAL" clId="{81E7C9FA-B441-4B55-BC00-FD8E2DD93B6B}" dt="2025-03-27T17:45:50.330" v="4850" actId="20577"/>
        <pc:sldMkLst>
          <pc:docMk/>
          <pc:sldMk cId="2323951810" sldId="331"/>
        </pc:sldMkLst>
        <pc:spChg chg="mod">
          <ac:chgData name="Anthony Howell" userId="b8b2f79a-145c-4cd5-aa07-1328ecd72cf7" providerId="ADAL" clId="{81E7C9FA-B441-4B55-BC00-FD8E2DD93B6B}" dt="2025-03-27T17:45:50.330" v="4850" actId="20577"/>
          <ac:spMkLst>
            <pc:docMk/>
            <pc:sldMk cId="2323951810" sldId="331"/>
            <ac:spMk id="3" creationId="{502678BC-6189-D272-6F47-84839D5B0E0D}"/>
          </ac:spMkLst>
        </pc:spChg>
        <pc:spChg chg="mod">
          <ac:chgData name="Anthony Howell" userId="b8b2f79a-145c-4cd5-aa07-1328ecd72cf7" providerId="ADAL" clId="{81E7C9FA-B441-4B55-BC00-FD8E2DD93B6B}" dt="2025-03-27T17:29:29.992" v="4561" actId="20577"/>
          <ac:spMkLst>
            <pc:docMk/>
            <pc:sldMk cId="2323951810" sldId="331"/>
            <ac:spMk id="4" creationId="{3AEE0FC8-A061-01B2-8662-AE24B3FEFF78}"/>
          </ac:spMkLst>
        </pc:spChg>
        <pc:picChg chg="add mod">
          <ac:chgData name="Anthony Howell" userId="b8b2f79a-145c-4cd5-aa07-1328ecd72cf7" providerId="ADAL" clId="{81E7C9FA-B441-4B55-BC00-FD8E2DD93B6B}" dt="2025-03-27T17:45:27.279" v="4812"/>
          <ac:picMkLst>
            <pc:docMk/>
            <pc:sldMk cId="2323951810" sldId="331"/>
            <ac:picMk id="8194" creationId="{F65E10EC-FF1D-A1D8-9616-FC5898EB4BC1}"/>
          </ac:picMkLst>
        </pc:picChg>
      </pc:sldChg>
      <pc:sldChg chg="modSp new del mod">
        <pc:chgData name="Anthony Howell" userId="b8b2f79a-145c-4cd5-aa07-1328ecd72cf7" providerId="ADAL" clId="{81E7C9FA-B441-4B55-BC00-FD8E2DD93B6B}" dt="2025-03-27T17:43:14.961" v="4811" actId="47"/>
        <pc:sldMkLst>
          <pc:docMk/>
          <pc:sldMk cId="2486239834" sldId="332"/>
        </pc:sldMkLst>
      </pc:sldChg>
    </pc:docChg>
  </pc:docChgLst>
  <pc:docChgLst>
    <pc:chgData name="Anthony Howell" userId="b8b2f79a-145c-4cd5-aa07-1328ecd72cf7" providerId="ADAL" clId="{5C5C5A5F-49F9-414D-B1E8-242F0009AC55}"/>
    <pc:docChg chg="custSel addSld delSld modSld modSection">
      <pc:chgData name="Anthony Howell" userId="b8b2f79a-145c-4cd5-aa07-1328ecd72cf7" providerId="ADAL" clId="{5C5C5A5F-49F9-414D-B1E8-242F0009AC55}" dt="2025-04-08T03:14:42.142" v="416"/>
      <pc:docMkLst>
        <pc:docMk/>
      </pc:docMkLst>
      <pc:sldChg chg="addSp delSp modSp mod">
        <pc:chgData name="Anthony Howell" userId="b8b2f79a-145c-4cd5-aa07-1328ecd72cf7" providerId="ADAL" clId="{5C5C5A5F-49F9-414D-B1E8-242F0009AC55}" dt="2025-04-08T03:11:18.775" v="405" actId="962"/>
        <pc:sldMkLst>
          <pc:docMk/>
          <pc:sldMk cId="158319760" sldId="271"/>
        </pc:sldMkLst>
        <pc:spChg chg="mod">
          <ac:chgData name="Anthony Howell" userId="b8b2f79a-145c-4cd5-aa07-1328ecd72cf7" providerId="ADAL" clId="{5C5C5A5F-49F9-414D-B1E8-242F0009AC55}" dt="2025-04-08T03:10:42.420" v="398" actId="20577"/>
          <ac:spMkLst>
            <pc:docMk/>
            <pc:sldMk cId="158319760" sldId="271"/>
            <ac:spMk id="2" creationId="{9B19AB3D-FC55-EC05-59A1-32359151A7A7}"/>
          </ac:spMkLst>
        </pc:spChg>
        <pc:spChg chg="add del">
          <ac:chgData name="Anthony Howell" userId="b8b2f79a-145c-4cd5-aa07-1328ecd72cf7" providerId="ADAL" clId="{5C5C5A5F-49F9-414D-B1E8-242F0009AC55}" dt="2025-04-08T03:10:48.330" v="400" actId="478"/>
          <ac:spMkLst>
            <pc:docMk/>
            <pc:sldMk cId="158319760" sldId="271"/>
            <ac:spMk id="3" creationId="{A0F85A83-8CB7-30AD-0B83-36FE5863A4D9}"/>
          </ac:spMkLst>
        </pc:spChg>
        <pc:spChg chg="add del">
          <ac:chgData name="Anthony Howell" userId="b8b2f79a-145c-4cd5-aa07-1328ecd72cf7" providerId="ADAL" clId="{5C5C5A5F-49F9-414D-B1E8-242F0009AC55}" dt="2025-04-08T03:11:00.204" v="402" actId="478"/>
          <ac:spMkLst>
            <pc:docMk/>
            <pc:sldMk cId="158319760" sldId="271"/>
            <ac:spMk id="4" creationId="{0E673559-36BD-7906-49E8-CC38BF7BC674}"/>
          </ac:spMkLst>
        </pc:spChg>
        <pc:picChg chg="add mod">
          <ac:chgData name="Anthony Howell" userId="b8b2f79a-145c-4cd5-aa07-1328ecd72cf7" providerId="ADAL" clId="{5C5C5A5F-49F9-414D-B1E8-242F0009AC55}" dt="2025-04-08T03:11:18.775" v="405" actId="962"/>
          <ac:picMkLst>
            <pc:docMk/>
            <pc:sldMk cId="158319760" sldId="271"/>
            <ac:picMk id="6" creationId="{6B6D2F1C-C213-587F-F042-5EE8F58AA5CE}"/>
          </ac:picMkLst>
        </pc:picChg>
      </pc:sldChg>
      <pc:sldChg chg="modSp mod">
        <pc:chgData name="Anthony Howell" userId="b8b2f79a-145c-4cd5-aa07-1328ecd72cf7" providerId="ADAL" clId="{5C5C5A5F-49F9-414D-B1E8-242F0009AC55}" dt="2025-04-08T03:12:03.260" v="412" actId="20577"/>
        <pc:sldMkLst>
          <pc:docMk/>
          <pc:sldMk cId="3215228692" sldId="275"/>
        </pc:sldMkLst>
        <pc:spChg chg="mod">
          <ac:chgData name="Anthony Howell" userId="b8b2f79a-145c-4cd5-aa07-1328ecd72cf7" providerId="ADAL" clId="{5C5C5A5F-49F9-414D-B1E8-242F0009AC55}" dt="2025-04-08T03:12:03.260" v="412" actId="20577"/>
          <ac:spMkLst>
            <pc:docMk/>
            <pc:sldMk cId="3215228692" sldId="275"/>
            <ac:spMk id="2" creationId="{502CF6F4-87E6-94D2-4882-E65EC8BED7B6}"/>
          </ac:spMkLst>
        </pc:spChg>
      </pc:sldChg>
      <pc:sldChg chg="del">
        <pc:chgData name="Anthony Howell" userId="b8b2f79a-145c-4cd5-aa07-1328ecd72cf7" providerId="ADAL" clId="{5C5C5A5F-49F9-414D-B1E8-242F0009AC55}" dt="2025-04-08T02:17:17.575" v="331" actId="47"/>
        <pc:sldMkLst>
          <pc:docMk/>
          <pc:sldMk cId="3923347966" sldId="277"/>
        </pc:sldMkLst>
      </pc:sldChg>
      <pc:sldChg chg="modSp">
        <pc:chgData name="Anthony Howell" userId="b8b2f79a-145c-4cd5-aa07-1328ecd72cf7" providerId="ADAL" clId="{5C5C5A5F-49F9-414D-B1E8-242F0009AC55}" dt="2025-04-07T03:14:17.172" v="18" actId="20577"/>
        <pc:sldMkLst>
          <pc:docMk/>
          <pc:sldMk cId="624815336" sldId="325"/>
        </pc:sldMkLst>
        <pc:spChg chg="mod">
          <ac:chgData name="Anthony Howell" userId="b8b2f79a-145c-4cd5-aa07-1328ecd72cf7" providerId="ADAL" clId="{5C5C5A5F-49F9-414D-B1E8-242F0009AC55}" dt="2025-04-07T03:14:17.172" v="18" actId="20577"/>
          <ac:spMkLst>
            <pc:docMk/>
            <pc:sldMk cId="624815336" sldId="325"/>
            <ac:spMk id="3" creationId="{A5BCF0A3-3B8D-D25D-B5A9-DDAC9AD1F68F}"/>
          </ac:spMkLst>
        </pc:spChg>
      </pc:sldChg>
      <pc:sldChg chg="modSp mod">
        <pc:chgData name="Anthony Howell" userId="b8b2f79a-145c-4cd5-aa07-1328ecd72cf7" providerId="ADAL" clId="{5C5C5A5F-49F9-414D-B1E8-242F0009AC55}" dt="2025-04-07T03:30:49.313" v="310" actId="14100"/>
        <pc:sldMkLst>
          <pc:docMk/>
          <pc:sldMk cId="1178019355" sldId="328"/>
        </pc:sldMkLst>
        <pc:spChg chg="mod">
          <ac:chgData name="Anthony Howell" userId="b8b2f79a-145c-4cd5-aa07-1328ecd72cf7" providerId="ADAL" clId="{5C5C5A5F-49F9-414D-B1E8-242F0009AC55}" dt="2025-04-07T03:30:49.313" v="310" actId="14100"/>
          <ac:spMkLst>
            <pc:docMk/>
            <pc:sldMk cId="1178019355" sldId="328"/>
            <ac:spMk id="3" creationId="{974741A1-8569-E81F-97DD-1B39FF09CEB3}"/>
          </ac:spMkLst>
        </pc:spChg>
      </pc:sldChg>
      <pc:sldChg chg="modSp add del mod">
        <pc:chgData name="Anthony Howell" userId="b8b2f79a-145c-4cd5-aa07-1328ecd72cf7" providerId="ADAL" clId="{5C5C5A5F-49F9-414D-B1E8-242F0009AC55}" dt="2025-04-07T03:20:31.559" v="41" actId="47"/>
        <pc:sldMkLst>
          <pc:docMk/>
          <pc:sldMk cId="3072788860" sldId="332"/>
        </pc:sldMkLst>
        <pc:spChg chg="mod">
          <ac:chgData name="Anthony Howell" userId="b8b2f79a-145c-4cd5-aa07-1328ecd72cf7" providerId="ADAL" clId="{5C5C5A5F-49F9-414D-B1E8-242F0009AC55}" dt="2025-04-07T03:20:05.361" v="29" actId="20577"/>
          <ac:spMkLst>
            <pc:docMk/>
            <pc:sldMk cId="3072788860" sldId="332"/>
            <ac:spMk id="4" creationId="{FCA45C11-D0BB-0B96-1E8E-CF69C57693ED}"/>
          </ac:spMkLst>
        </pc:spChg>
      </pc:sldChg>
      <pc:sldChg chg="addSp delSp modSp new mod">
        <pc:chgData name="Anthony Howell" userId="b8b2f79a-145c-4cd5-aa07-1328ecd72cf7" providerId="ADAL" clId="{5C5C5A5F-49F9-414D-B1E8-242F0009AC55}" dt="2025-04-07T03:26:06.647" v="219" actId="14"/>
        <pc:sldMkLst>
          <pc:docMk/>
          <pc:sldMk cId="1959590930" sldId="333"/>
        </pc:sldMkLst>
        <pc:spChg chg="add del">
          <ac:chgData name="Anthony Howell" userId="b8b2f79a-145c-4cd5-aa07-1328ecd72cf7" providerId="ADAL" clId="{5C5C5A5F-49F9-414D-B1E8-242F0009AC55}" dt="2025-04-07T03:25:42.932" v="211"/>
          <ac:spMkLst>
            <pc:docMk/>
            <pc:sldMk cId="1959590930" sldId="333"/>
            <ac:spMk id="2" creationId="{655AAA96-1C7F-C8D5-6996-AA6A76EBB782}"/>
          </ac:spMkLst>
        </pc:spChg>
        <pc:spChg chg="mod">
          <ac:chgData name="Anthony Howell" userId="b8b2f79a-145c-4cd5-aa07-1328ecd72cf7" providerId="ADAL" clId="{5C5C5A5F-49F9-414D-B1E8-242F0009AC55}" dt="2025-04-07T03:26:06.647" v="219" actId="14"/>
          <ac:spMkLst>
            <pc:docMk/>
            <pc:sldMk cId="1959590930" sldId="333"/>
            <ac:spMk id="3" creationId="{2C3B5A09-B400-0BDA-B58D-B528ADCF6AE5}"/>
          </ac:spMkLst>
        </pc:spChg>
        <pc:spChg chg="mod">
          <ac:chgData name="Anthony Howell" userId="b8b2f79a-145c-4cd5-aa07-1328ecd72cf7" providerId="ADAL" clId="{5C5C5A5F-49F9-414D-B1E8-242F0009AC55}" dt="2025-04-07T03:20:20.399" v="40" actId="20577"/>
          <ac:spMkLst>
            <pc:docMk/>
            <pc:sldMk cId="1959590930" sldId="333"/>
            <ac:spMk id="4" creationId="{765384F9-B221-B18C-E473-A7602A2F02A4}"/>
          </ac:spMkLst>
        </pc:spChg>
        <pc:picChg chg="add mod">
          <ac:chgData name="Anthony Howell" userId="b8b2f79a-145c-4cd5-aa07-1328ecd72cf7" providerId="ADAL" clId="{5C5C5A5F-49F9-414D-B1E8-242F0009AC55}" dt="2025-04-07T03:25:40.675" v="210"/>
          <ac:picMkLst>
            <pc:docMk/>
            <pc:sldMk cId="1959590930" sldId="333"/>
            <ac:picMk id="1026" creationId="{383E1BEC-65F0-B8AD-9BEE-FBBA09E9C2EE}"/>
          </ac:picMkLst>
        </pc:picChg>
        <pc:picChg chg="add mod">
          <ac:chgData name="Anthony Howell" userId="b8b2f79a-145c-4cd5-aa07-1328ecd72cf7" providerId="ADAL" clId="{5C5C5A5F-49F9-414D-B1E8-242F0009AC55}" dt="2025-04-07T03:25:42.932" v="211"/>
          <ac:picMkLst>
            <pc:docMk/>
            <pc:sldMk cId="1959590930" sldId="333"/>
            <ac:picMk id="1028" creationId="{A3134DD1-8BDE-A3AB-E868-58275F3E286F}"/>
          </ac:picMkLst>
        </pc:picChg>
      </pc:sldChg>
      <pc:sldChg chg="addSp delSp modSp new del mod">
        <pc:chgData name="Anthony Howell" userId="b8b2f79a-145c-4cd5-aa07-1328ecd72cf7" providerId="ADAL" clId="{5C5C5A5F-49F9-414D-B1E8-242F0009AC55}" dt="2025-04-08T03:07:03.471" v="397" actId="47"/>
        <pc:sldMkLst>
          <pc:docMk/>
          <pc:sldMk cId="2533731884" sldId="334"/>
        </pc:sldMkLst>
        <pc:spChg chg="del">
          <ac:chgData name="Anthony Howell" userId="b8b2f79a-145c-4cd5-aa07-1328ecd72cf7" providerId="ADAL" clId="{5C5C5A5F-49F9-414D-B1E8-242F0009AC55}" dt="2025-04-08T02:16:59.616" v="330"/>
          <ac:spMkLst>
            <pc:docMk/>
            <pc:sldMk cId="2533731884" sldId="334"/>
            <ac:spMk id="2" creationId="{4A0EC124-75F9-0009-5403-CFE997E1DD69}"/>
          </ac:spMkLst>
        </pc:spChg>
        <pc:spChg chg="mod">
          <ac:chgData name="Anthony Howell" userId="b8b2f79a-145c-4cd5-aa07-1328ecd72cf7" providerId="ADAL" clId="{5C5C5A5F-49F9-414D-B1E8-242F0009AC55}" dt="2025-04-08T02:17:51.974" v="369" actId="20577"/>
          <ac:spMkLst>
            <pc:docMk/>
            <pc:sldMk cId="2533731884" sldId="334"/>
            <ac:spMk id="3" creationId="{43B8AF1E-FD9C-0D7A-0657-203F46541A17}"/>
          </ac:spMkLst>
        </pc:spChg>
        <pc:spChg chg="mod">
          <ac:chgData name="Anthony Howell" userId="b8b2f79a-145c-4cd5-aa07-1328ecd72cf7" providerId="ADAL" clId="{5C5C5A5F-49F9-414D-B1E8-242F0009AC55}" dt="2025-04-07T03:32:06.820" v="329" actId="20577"/>
          <ac:spMkLst>
            <pc:docMk/>
            <pc:sldMk cId="2533731884" sldId="334"/>
            <ac:spMk id="4" creationId="{58B91F03-F0DD-F766-0323-63324D792D05}"/>
          </ac:spMkLst>
        </pc:spChg>
        <pc:picChg chg="add mod">
          <ac:chgData name="Anthony Howell" userId="b8b2f79a-145c-4cd5-aa07-1328ecd72cf7" providerId="ADAL" clId="{5C5C5A5F-49F9-414D-B1E8-242F0009AC55}" dt="2025-04-08T02:16:59.616" v="330"/>
          <ac:picMkLst>
            <pc:docMk/>
            <pc:sldMk cId="2533731884" sldId="334"/>
            <ac:picMk id="1026" creationId="{4F0ED9CB-E9BA-4BEA-AAF9-F0B2A513703D}"/>
          </ac:picMkLst>
        </pc:picChg>
      </pc:sldChg>
      <pc:sldChg chg="addSp delSp modSp new mod modAnim">
        <pc:chgData name="Anthony Howell" userId="b8b2f79a-145c-4cd5-aa07-1328ecd72cf7" providerId="ADAL" clId="{5C5C5A5F-49F9-414D-B1E8-242F0009AC55}" dt="2025-04-08T03:14:42.142" v="416"/>
        <pc:sldMkLst>
          <pc:docMk/>
          <pc:sldMk cId="4029293305" sldId="335"/>
        </pc:sldMkLst>
        <pc:spChg chg="del">
          <ac:chgData name="Anthony Howell" userId="b8b2f79a-145c-4cd5-aa07-1328ecd72cf7" providerId="ADAL" clId="{5C5C5A5F-49F9-414D-B1E8-242F0009AC55}" dt="2025-04-08T02:18:04.534" v="371"/>
          <ac:spMkLst>
            <pc:docMk/>
            <pc:sldMk cId="4029293305" sldId="335"/>
            <ac:spMk id="2" creationId="{76436AE9-FDE3-1FEF-3738-7DAE38CF8BEA}"/>
          </ac:spMkLst>
        </pc:spChg>
        <pc:spChg chg="mod">
          <ac:chgData name="Anthony Howell" userId="b8b2f79a-145c-4cd5-aa07-1328ecd72cf7" providerId="ADAL" clId="{5C5C5A5F-49F9-414D-B1E8-242F0009AC55}" dt="2025-04-08T02:19:12.505" v="393" actId="20577"/>
          <ac:spMkLst>
            <pc:docMk/>
            <pc:sldMk cId="4029293305" sldId="335"/>
            <ac:spMk id="3" creationId="{00061575-3C39-807B-D652-099583EDBF3F}"/>
          </ac:spMkLst>
        </pc:spChg>
        <pc:spChg chg="add del mod">
          <ac:chgData name="Anthony Howell" userId="b8b2f79a-145c-4cd5-aa07-1328ecd72cf7" providerId="ADAL" clId="{5C5C5A5F-49F9-414D-B1E8-242F0009AC55}" dt="2025-04-08T02:18:18.792" v="375" actId="478"/>
          <ac:spMkLst>
            <pc:docMk/>
            <pc:sldMk cId="4029293305" sldId="335"/>
            <ac:spMk id="4" creationId="{556CB7FC-54E2-6DF4-A12F-3C614E035E8F}"/>
          </ac:spMkLst>
        </pc:spChg>
        <pc:picChg chg="add mod">
          <ac:chgData name="Anthony Howell" userId="b8b2f79a-145c-4cd5-aa07-1328ecd72cf7" providerId="ADAL" clId="{5C5C5A5F-49F9-414D-B1E8-242F0009AC55}" dt="2025-04-08T03:14:38.461" v="415" actId="27614"/>
          <ac:picMkLst>
            <pc:docMk/>
            <pc:sldMk cId="4029293305" sldId="335"/>
            <ac:picMk id="6" creationId="{095D01FB-EB85-2F42-C5FD-2ED888E08F79}"/>
          </ac:picMkLst>
        </pc:picChg>
        <pc:picChg chg="add del mod">
          <ac:chgData name="Anthony Howell" userId="b8b2f79a-145c-4cd5-aa07-1328ecd72cf7" providerId="ADAL" clId="{5C5C5A5F-49F9-414D-B1E8-242F0009AC55}" dt="2025-04-08T02:18:16.445" v="374" actId="478"/>
          <ac:picMkLst>
            <pc:docMk/>
            <pc:sldMk cId="4029293305" sldId="335"/>
            <ac:picMk id="2050" creationId="{9E33F9F6-AAE2-B2A9-089D-51720C639A6E}"/>
          </ac:picMkLst>
        </pc:picChg>
        <pc:picChg chg="add">
          <ac:chgData name="Anthony Howell" userId="b8b2f79a-145c-4cd5-aa07-1328ecd72cf7" providerId="ADAL" clId="{5C5C5A5F-49F9-414D-B1E8-242F0009AC55}" dt="2025-04-08T02:18:12.818" v="373"/>
          <ac:picMkLst>
            <pc:docMk/>
            <pc:sldMk cId="4029293305" sldId="335"/>
            <ac:picMk id="2052" creationId="{ED83EC4F-C6F9-9361-6FF3-42580171AFDE}"/>
          </ac:picMkLst>
        </pc:picChg>
        <pc:picChg chg="add del">
          <ac:chgData name="Anthony Howell" userId="b8b2f79a-145c-4cd5-aa07-1328ecd72cf7" providerId="ADAL" clId="{5C5C5A5F-49F9-414D-B1E8-242F0009AC55}" dt="2025-04-08T03:14:33.768" v="413" actId="478"/>
          <ac:picMkLst>
            <pc:docMk/>
            <pc:sldMk cId="4029293305" sldId="335"/>
            <ac:picMk id="2054" creationId="{CAFF2F95-BE65-7D00-1CFD-940E526C160D}"/>
          </ac:picMkLst>
        </pc:picChg>
      </pc:sldChg>
      <pc:sldChg chg="addSp delSp new mod">
        <pc:chgData name="Anthony Howell" userId="b8b2f79a-145c-4cd5-aa07-1328ecd72cf7" providerId="ADAL" clId="{5C5C5A5F-49F9-414D-B1E8-242F0009AC55}" dt="2025-04-08T02:23:21.829" v="396"/>
        <pc:sldMkLst>
          <pc:docMk/>
          <pc:sldMk cId="3421485192" sldId="336"/>
        </pc:sldMkLst>
        <pc:spChg chg="del">
          <ac:chgData name="Anthony Howell" userId="b8b2f79a-145c-4cd5-aa07-1328ecd72cf7" providerId="ADAL" clId="{5C5C5A5F-49F9-414D-B1E8-242F0009AC55}" dt="2025-04-08T02:23:20.915" v="395" actId="478"/>
          <ac:spMkLst>
            <pc:docMk/>
            <pc:sldMk cId="3421485192" sldId="336"/>
            <ac:spMk id="2" creationId="{7C082568-EFC6-BADE-D7D5-4617FC2C1700}"/>
          </ac:spMkLst>
        </pc:spChg>
        <pc:picChg chg="add">
          <ac:chgData name="Anthony Howell" userId="b8b2f79a-145c-4cd5-aa07-1328ecd72cf7" providerId="ADAL" clId="{5C5C5A5F-49F9-414D-B1E8-242F0009AC55}" dt="2025-04-08T02:23:21.829" v="396"/>
          <ac:picMkLst>
            <pc:docMk/>
            <pc:sldMk cId="3421485192" sldId="336"/>
            <ac:picMk id="3074" creationId="{F1933FD3-B1D6-C8E8-CC6A-7B38665A34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FD01C9-AF37-EDBD-6E20-4DA280EE45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6F9D43-DF58-243E-A54D-479D511EC9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0E17C-8559-4763-8775-418F044DD28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98CD2-192F-01FE-70E0-7394DA39FB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595BA-5B0A-648D-EE63-A74C82A2BF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4BA6A-3E6A-42A7-B0B6-ADD316311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65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1F8D4-EA48-417E-F50E-2442BDF030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7-10</a:t>
            </a:r>
            <a:r>
              <a:rPr lang="en-US" sz="1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2025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ebp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7" y="1402445"/>
            <a:ext cx="11798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72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From Pets to Cattle: </a:t>
            </a:r>
            <a:r>
              <a:rPr lang="en-US" sz="7200" b="1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cs typeface="Space Grotesk" pitchFamily="2" charset="0"/>
              </a:rPr>
              <a:t>Learning to let go and automate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Anthony Howell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3A83D-15FC-86E3-E67D-0B27149CEBD7}"/>
              </a:ext>
            </a:extLst>
          </p:cNvPr>
          <p:cNvSpPr txBox="1"/>
          <p:nvPr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1</a:t>
            </a:fld>
            <a:r>
              <a:rPr lang="en-ID" sz="2000" b="1" u="none" strike="noStrike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@theposhwolf</a:t>
            </a:r>
          </a:p>
        </p:txBody>
      </p:sp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5C7362-706B-E4D8-BD0E-6CC9BE93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933FD3-B1D6-C8E8-CC6A-7B38665A3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90588"/>
            <a:ext cx="76200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485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CC3BC-705F-4798-4A14-84A1851E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Pets, cattle, or just plain stupid?</a:t>
            </a:r>
          </a:p>
        </p:txBody>
      </p:sp>
    </p:spTree>
    <p:extLst>
      <p:ext uri="{BB962C8B-B14F-4D97-AF65-F5344CB8AC3E}">
        <p14:creationId xmlns:p14="http://schemas.microsoft.com/office/powerpoint/2010/main" val="151209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943F4-6122-E189-FEBD-D08A12865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431" y="2545033"/>
            <a:ext cx="10181137" cy="1767934"/>
          </a:xfrm>
        </p:spPr>
        <p:txBody>
          <a:bodyPr/>
          <a:lstStyle/>
          <a:p>
            <a:r>
              <a:rPr lang="en-US" dirty="0"/>
              <a:t>We use regional bird species to name our servers</a:t>
            </a:r>
          </a:p>
        </p:txBody>
      </p:sp>
    </p:spTree>
    <p:extLst>
      <p:ext uri="{BB962C8B-B14F-4D97-AF65-F5344CB8AC3E}">
        <p14:creationId xmlns:p14="http://schemas.microsoft.com/office/powerpoint/2010/main" val="2530940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D49D-72F4-C2DE-61B9-0E80AECC0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Pets</a:t>
            </a:r>
          </a:p>
        </p:txBody>
      </p:sp>
    </p:spTree>
    <p:extLst>
      <p:ext uri="{BB962C8B-B14F-4D97-AF65-F5344CB8AC3E}">
        <p14:creationId xmlns:p14="http://schemas.microsoft.com/office/powerpoint/2010/main" val="16509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A518C-072A-9742-796B-99CABA99D9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datacenter regions fall into the range of this bird?</a:t>
            </a:r>
          </a:p>
          <a:p>
            <a:r>
              <a:rPr lang="en-US" dirty="0"/>
              <a:t>Red-shafted Flicker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712ABD-280E-A176-7D5E-5CEF6A5A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D29EA8-6085-09E4-A452-3656D909A949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7" r="1835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8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CD6C-8223-DC8D-AD44-F92851372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Just plain stupid</a:t>
            </a:r>
          </a:p>
        </p:txBody>
      </p:sp>
    </p:spTree>
    <p:extLst>
      <p:ext uri="{BB962C8B-B14F-4D97-AF65-F5344CB8AC3E}">
        <p14:creationId xmlns:p14="http://schemas.microsoft.com/office/powerpoint/2010/main" val="3610192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81119-5D54-CFD6-3F27-8AC151380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3D0DE-F313-D862-2FA0-EEF86510B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431" y="2545033"/>
            <a:ext cx="10181137" cy="1767934"/>
          </a:xfrm>
        </p:spPr>
        <p:txBody>
          <a:bodyPr/>
          <a:lstStyle/>
          <a:p>
            <a:r>
              <a:rPr lang="en-US" dirty="0"/>
              <a:t>When a production host goes down, we just replace it</a:t>
            </a:r>
          </a:p>
        </p:txBody>
      </p:sp>
    </p:spTree>
    <p:extLst>
      <p:ext uri="{BB962C8B-B14F-4D97-AF65-F5344CB8AC3E}">
        <p14:creationId xmlns:p14="http://schemas.microsoft.com/office/powerpoint/2010/main" val="2795981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1CA44-C778-B4B3-ABDE-7640726A2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Cattle</a:t>
            </a:r>
          </a:p>
        </p:txBody>
      </p:sp>
    </p:spTree>
    <p:extLst>
      <p:ext uri="{BB962C8B-B14F-4D97-AF65-F5344CB8AC3E}">
        <p14:creationId xmlns:p14="http://schemas.microsoft.com/office/powerpoint/2010/main" val="2703436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8F660-25D6-A04A-B22D-ED683F10A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D880D-7F6B-67B0-8540-A0E91087A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431" y="2099465"/>
            <a:ext cx="10181137" cy="2659069"/>
          </a:xfrm>
        </p:spPr>
        <p:txBody>
          <a:bodyPr/>
          <a:lstStyle/>
          <a:p>
            <a:r>
              <a:rPr lang="en-US" dirty="0"/>
              <a:t>When a host gets over loaded, we give it more resources</a:t>
            </a:r>
          </a:p>
        </p:txBody>
      </p:sp>
    </p:spTree>
    <p:extLst>
      <p:ext uri="{BB962C8B-B14F-4D97-AF65-F5344CB8AC3E}">
        <p14:creationId xmlns:p14="http://schemas.microsoft.com/office/powerpoint/2010/main" val="1434183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9678-29A6-C5BE-E692-2AAFDFC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Pets</a:t>
            </a:r>
          </a:p>
        </p:txBody>
      </p:sp>
    </p:spTree>
    <p:extLst>
      <p:ext uri="{BB962C8B-B14F-4D97-AF65-F5344CB8AC3E}">
        <p14:creationId xmlns:p14="http://schemas.microsoft.com/office/powerpoint/2010/main" val="244687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19AB3D-FC55-EC05-59A1-32359151A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website&#10;&#10;AI-generated content may be incorrect.">
            <a:extLst>
              <a:ext uri="{FF2B5EF4-FFF2-40B4-BE49-F238E27FC236}">
                <a16:creationId xmlns:a16="http://schemas.microsoft.com/office/drawing/2014/main" id="{6B6D2F1C-C213-587F-F042-5EE8F58AA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DA61F-6AD0-E038-AA40-8283ED1D1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226B-5C21-E116-427F-C46AA8E23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431" y="1642265"/>
            <a:ext cx="10181137" cy="3573469"/>
          </a:xfrm>
        </p:spPr>
        <p:txBody>
          <a:bodyPr/>
          <a:lstStyle/>
          <a:p>
            <a:r>
              <a:rPr lang="en-US" dirty="0"/>
              <a:t>We assign different color backgrounds to our server desktops based on environment</a:t>
            </a:r>
          </a:p>
        </p:txBody>
      </p:sp>
    </p:spTree>
    <p:extLst>
      <p:ext uri="{BB962C8B-B14F-4D97-AF65-F5344CB8AC3E}">
        <p14:creationId xmlns:p14="http://schemas.microsoft.com/office/powerpoint/2010/main" val="2234286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C243B-DFA0-7387-0E29-65DED39BD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4E0E-37F8-EFBE-8C04-D3C23224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Cattle</a:t>
            </a:r>
          </a:p>
        </p:txBody>
      </p:sp>
    </p:spTree>
    <p:extLst>
      <p:ext uri="{BB962C8B-B14F-4D97-AF65-F5344CB8AC3E}">
        <p14:creationId xmlns:p14="http://schemas.microsoft.com/office/powerpoint/2010/main" val="908024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63674-3D0E-5800-B7C9-C599A32E1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75A16-DC12-3557-F77A-6A689F84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431" y="1642265"/>
            <a:ext cx="10181137" cy="3573469"/>
          </a:xfrm>
        </p:spPr>
        <p:txBody>
          <a:bodyPr/>
          <a:lstStyle/>
          <a:p>
            <a:r>
              <a:rPr lang="en-US" dirty="0"/>
              <a:t>We depend on automated processes and never manually verify our system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009077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04551-33A9-9481-3E55-64CC7BF2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Cattle</a:t>
            </a:r>
          </a:p>
        </p:txBody>
      </p:sp>
    </p:spTree>
    <p:extLst>
      <p:ext uri="{BB962C8B-B14F-4D97-AF65-F5344CB8AC3E}">
        <p14:creationId xmlns:p14="http://schemas.microsoft.com/office/powerpoint/2010/main" val="3218376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DFEDA-D869-ED66-7547-3C7BAD681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67B1-11C5-9A46-12AB-C79477EC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431" y="1642265"/>
            <a:ext cx="10181137" cy="3573469"/>
          </a:xfrm>
        </p:spPr>
        <p:txBody>
          <a:bodyPr/>
          <a:lstStyle/>
          <a:p>
            <a:r>
              <a:rPr lang="en-US" dirty="0"/>
              <a:t>We have step by step instructions with screenshots on how to deploy our software into production</a:t>
            </a:r>
          </a:p>
        </p:txBody>
      </p:sp>
    </p:spTree>
    <p:extLst>
      <p:ext uri="{BB962C8B-B14F-4D97-AF65-F5344CB8AC3E}">
        <p14:creationId xmlns:p14="http://schemas.microsoft.com/office/powerpoint/2010/main" val="4226010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80989-305D-EA3B-6EFA-A632111A1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Pets</a:t>
            </a:r>
          </a:p>
        </p:txBody>
      </p:sp>
    </p:spTree>
    <p:extLst>
      <p:ext uri="{BB962C8B-B14F-4D97-AF65-F5344CB8AC3E}">
        <p14:creationId xmlns:p14="http://schemas.microsoft.com/office/powerpoint/2010/main" val="1373884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C988F-2733-D437-516D-5663C4FAD1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839638" cy="4135480"/>
          </a:xfrm>
        </p:spPr>
        <p:txBody>
          <a:bodyPr/>
          <a:lstStyle/>
          <a:p>
            <a:r>
              <a:rPr lang="en-US" dirty="0"/>
              <a:t>Pets</a:t>
            </a:r>
          </a:p>
          <a:p>
            <a:pPr lvl="1"/>
            <a:r>
              <a:rPr lang="en-US" dirty="0"/>
              <a:t>Fun naming convention</a:t>
            </a:r>
          </a:p>
          <a:p>
            <a:pPr lvl="1"/>
            <a:r>
              <a:rPr lang="en-US" dirty="0"/>
              <a:t>When broken, is fixed</a:t>
            </a:r>
          </a:p>
          <a:p>
            <a:pPr lvl="1"/>
            <a:r>
              <a:rPr lang="en-US" dirty="0"/>
              <a:t>When overloaded, grown</a:t>
            </a:r>
          </a:p>
          <a:p>
            <a:pPr lvl="1"/>
            <a:r>
              <a:rPr lang="en-US" dirty="0"/>
              <a:t>Manually configured</a:t>
            </a:r>
          </a:p>
          <a:p>
            <a:pPr lvl="1"/>
            <a:r>
              <a:rPr lang="en-US" dirty="0"/>
              <a:t>Carefully reviewed</a:t>
            </a:r>
          </a:p>
          <a:p>
            <a:pPr lvl="1"/>
            <a:r>
              <a:rPr lang="en-US" dirty="0"/>
              <a:t>Documented with screenshots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D24166-9C3F-71A0-415D-79104F9D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4F3D20F-1BB4-3365-2EBB-F01F4149E2EB}"/>
              </a:ext>
            </a:extLst>
          </p:cNvPr>
          <p:cNvSpPr txBox="1">
            <a:spLocks/>
          </p:cNvSpPr>
          <p:nvPr/>
        </p:nvSpPr>
        <p:spPr>
          <a:xfrm>
            <a:off x="6535728" y="1318989"/>
            <a:ext cx="5093722" cy="41354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Cattle</a:t>
            </a:r>
          </a:p>
          <a:p>
            <a:pPr lvl="1"/>
            <a:r>
              <a:rPr lang="en-US" dirty="0"/>
              <a:t>Standardized, numbered naming</a:t>
            </a:r>
          </a:p>
          <a:p>
            <a:pPr lvl="1"/>
            <a:r>
              <a:rPr lang="en-US" dirty="0"/>
              <a:t>When broken, is replaced</a:t>
            </a:r>
          </a:p>
          <a:p>
            <a:pPr lvl="1"/>
            <a:r>
              <a:rPr lang="en-US" dirty="0"/>
              <a:t>When overloaded, multiplied</a:t>
            </a:r>
          </a:p>
          <a:p>
            <a:pPr lvl="1"/>
            <a:r>
              <a:rPr lang="en-US" dirty="0"/>
              <a:t>Automated and uniform configuration</a:t>
            </a:r>
          </a:p>
          <a:p>
            <a:pPr lvl="1"/>
            <a:r>
              <a:rPr lang="en-US" dirty="0"/>
              <a:t>Automated review</a:t>
            </a:r>
          </a:p>
          <a:p>
            <a:pPr lvl="1"/>
            <a:r>
              <a:rPr lang="en-US" dirty="0"/>
              <a:t>Documented with code</a:t>
            </a:r>
          </a:p>
        </p:txBody>
      </p:sp>
    </p:spTree>
    <p:extLst>
      <p:ext uri="{BB962C8B-B14F-4D97-AF65-F5344CB8AC3E}">
        <p14:creationId xmlns:p14="http://schemas.microsoft.com/office/powerpoint/2010/main" val="357171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artoon of a person&#10;&#10;AI-generated content may be incorrect.">
            <a:extLst>
              <a:ext uri="{FF2B5EF4-FFF2-40B4-BE49-F238E27FC236}">
                <a16:creationId xmlns:a16="http://schemas.microsoft.com/office/drawing/2014/main" id="{B3632860-502C-F08E-8F78-FE302BB68A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8219" r="16782" b="2"/>
          <a:stretch/>
        </p:blipFill>
        <p:spPr>
          <a:xfrm>
            <a:off x="6638716" y="1103110"/>
            <a:ext cx="4550922" cy="4550922"/>
          </a:xfr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9F8B8-6B59-F971-8D45-56D17FDBC7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</p:spPr>
        <p:txBody>
          <a:bodyPr>
            <a:normAutofit/>
          </a:bodyPr>
          <a:lstStyle/>
          <a:p>
            <a:r>
              <a:rPr lang="en-US" sz="2600"/>
              <a:t>Creating more tech debt than you ever intended</a:t>
            </a:r>
          </a:p>
          <a:p>
            <a:r>
              <a:rPr lang="en-US" sz="2600"/>
              <a:t>Spending too much time working through manual steps</a:t>
            </a:r>
          </a:p>
          <a:p>
            <a:r>
              <a:rPr lang="en-US" sz="2600"/>
              <a:t>Failing to fulfill other obligations</a:t>
            </a:r>
          </a:p>
          <a:p>
            <a:r>
              <a:rPr lang="en-US" sz="2600"/>
              <a:t>Performing risky changes</a:t>
            </a:r>
          </a:p>
          <a:p>
            <a:r>
              <a:rPr lang="en-US" sz="2600"/>
              <a:t>Continued personalized care regardless of other problems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84DF1B-D9E6-8D78-DB5E-CC00539F4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567" y="158091"/>
            <a:ext cx="8143337" cy="1325563"/>
          </a:xfrm>
        </p:spPr>
        <p:txBody>
          <a:bodyPr>
            <a:normAutofit/>
          </a:bodyPr>
          <a:lstStyle/>
          <a:p>
            <a:r>
              <a:rPr lang="en-US" sz="4400"/>
              <a:t>Pet problem signs</a:t>
            </a:r>
          </a:p>
        </p:txBody>
      </p:sp>
    </p:spTree>
    <p:extLst>
      <p:ext uri="{BB962C8B-B14F-4D97-AF65-F5344CB8AC3E}">
        <p14:creationId xmlns:p14="http://schemas.microsoft.com/office/powerpoint/2010/main" val="293494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D4C4E-69AC-F322-121D-2C471B2BE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1026" y="1612874"/>
            <a:ext cx="9720869" cy="4135480"/>
          </a:xfrm>
        </p:spPr>
        <p:txBody>
          <a:bodyPr/>
          <a:lstStyle/>
          <a:p>
            <a:r>
              <a:rPr lang="en-US" sz="1800" dirty="0"/>
              <a:t>Taking the substance in larger amounts or for longer than you're meant to</a:t>
            </a:r>
          </a:p>
          <a:p>
            <a:r>
              <a:rPr lang="en-US" sz="1800" dirty="0"/>
              <a:t>Wanting to cut down or stop using the substance but not managing to</a:t>
            </a:r>
          </a:p>
          <a:p>
            <a:r>
              <a:rPr lang="en-US" sz="1800" dirty="0"/>
              <a:t>Spending a lot of time getting, using, or recovering from use of the substance</a:t>
            </a:r>
          </a:p>
          <a:p>
            <a:r>
              <a:rPr lang="en-US" sz="1800" dirty="0"/>
              <a:t>Cravings and urges to use the substance</a:t>
            </a:r>
          </a:p>
          <a:p>
            <a:r>
              <a:rPr lang="en-US" sz="1800" dirty="0"/>
              <a:t>Not managing to do what you should at work, home, or school because of substance use</a:t>
            </a:r>
          </a:p>
          <a:p>
            <a:r>
              <a:rPr lang="en-US" sz="1800" dirty="0"/>
              <a:t>Continuing to use, even when it causes problems in relationships</a:t>
            </a:r>
          </a:p>
          <a:p>
            <a:r>
              <a:rPr lang="en-US" sz="1800" dirty="0"/>
              <a:t>Giving up important social, occupational, or recreational activities because of substance use</a:t>
            </a:r>
          </a:p>
          <a:p>
            <a:r>
              <a:rPr lang="en-US" sz="1800" dirty="0"/>
              <a:t>Using substances again and again, even when it puts you in danger</a:t>
            </a:r>
          </a:p>
          <a:p>
            <a:r>
              <a:rPr lang="en-US" sz="1800" dirty="0"/>
              <a:t>Continuing to use, even when you know you have a physical or psychological problem that could have been caused or made worse by the substance</a:t>
            </a:r>
          </a:p>
          <a:p>
            <a:r>
              <a:rPr lang="en-US" sz="1800" dirty="0"/>
              <a:t>Needing more of the substance to get the effect you want (tolerance)</a:t>
            </a:r>
          </a:p>
          <a:p>
            <a:r>
              <a:rPr lang="en-US" sz="1800" dirty="0"/>
              <a:t>Development of withdrawal symptoms, which can be relieved by taking more of the substance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F36B24-2D54-214A-473E-C6B064B3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DSM 5 criteria for substance abuse disorder</a:t>
            </a:r>
          </a:p>
        </p:txBody>
      </p:sp>
    </p:spTree>
    <p:extLst>
      <p:ext uri="{BB962C8B-B14F-4D97-AF65-F5344CB8AC3E}">
        <p14:creationId xmlns:p14="http://schemas.microsoft.com/office/powerpoint/2010/main" val="3779773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15185-D9A8-225C-83BA-889722265F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8" y="1336001"/>
            <a:ext cx="5131511" cy="4135480"/>
          </a:xfrm>
        </p:spPr>
        <p:txBody>
          <a:bodyPr/>
          <a:lstStyle/>
          <a:p>
            <a:r>
              <a:rPr lang="en-US" dirty="0"/>
              <a:t>Admitting you have a problem.</a:t>
            </a:r>
          </a:p>
          <a:p>
            <a:r>
              <a:rPr lang="en-US" dirty="0"/>
              <a:t>Realizing that you need help:</a:t>
            </a:r>
          </a:p>
          <a:p>
            <a:pPr lvl="1"/>
            <a:r>
              <a:rPr lang="en-US" dirty="0"/>
              <a:t>External support</a:t>
            </a:r>
          </a:p>
          <a:p>
            <a:pPr lvl="1"/>
            <a:r>
              <a:rPr lang="en-US" dirty="0"/>
              <a:t>Internal support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DC05E2-B63E-7755-ECE1-3212F928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One</a:t>
            </a:r>
          </a:p>
        </p:txBody>
      </p:sp>
      <p:pic>
        <p:nvPicPr>
          <p:cNvPr id="4098" name="Picture 2" descr="Apollo 11 50th Anniversary — The history of the first moon landing - NBCNews">
            <a:extLst>
              <a:ext uri="{FF2B5EF4-FFF2-40B4-BE49-F238E27FC236}">
                <a16:creationId xmlns:a16="http://schemas.microsoft.com/office/drawing/2014/main" id="{464FDBA9-FD7B-569A-0567-F9369B4FE8C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0" r="1068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2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3B2D8-BE79-ED4C-78FA-D5CB8B2E35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5238438" cy="413548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github.com/</a:t>
            </a:r>
            <a:r>
              <a:rPr lang="en-US" dirty="0" err="1"/>
              <a:t>theposhwolf</a:t>
            </a:r>
            <a:r>
              <a:rPr lang="en-US" dirty="0"/>
              <a:t>/sessions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50908D-C077-EB28-AF18-E545B2194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C9F427-92F5-5EE3-BBEA-03E49BC8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546" y="1360437"/>
            <a:ext cx="4263167" cy="427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19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58E2A-E22B-C49B-3A53-1A696526B8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8" y="1336001"/>
            <a:ext cx="5087061" cy="4135480"/>
          </a:xfrm>
        </p:spPr>
        <p:txBody>
          <a:bodyPr/>
          <a:lstStyle/>
          <a:p>
            <a:r>
              <a:rPr lang="en-US" dirty="0"/>
              <a:t>Leadership buy in</a:t>
            </a:r>
          </a:p>
          <a:p>
            <a:r>
              <a:rPr lang="en-US" dirty="0"/>
              <a:t>Peers with skills</a:t>
            </a:r>
          </a:p>
          <a:p>
            <a:r>
              <a:rPr lang="en-US" dirty="0"/>
              <a:t>Supported platform and tooling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66A51D-5375-8975-EB1D-F9142008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Support</a:t>
            </a:r>
          </a:p>
        </p:txBody>
      </p:sp>
      <p:pic>
        <p:nvPicPr>
          <p:cNvPr id="1026" name="Picture 2" descr="Free Stock photo of Flying Buttresses at York Minister Cathedral | Photoeverywhere">
            <a:extLst>
              <a:ext uri="{FF2B5EF4-FFF2-40B4-BE49-F238E27FC236}">
                <a16:creationId xmlns:a16="http://schemas.microsoft.com/office/drawing/2014/main" id="{D5C340D0-C71F-987B-5769-EB6C7EB2AA3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10" b="2121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7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A492A-CAD2-42B8-CF33-8002095DE0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Mindset</a:t>
            </a:r>
          </a:p>
          <a:p>
            <a:r>
              <a:rPr lang="en-US" dirty="0"/>
              <a:t>Skills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306847-4ED8-E99B-A458-F5B4A964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Support</a:t>
            </a:r>
          </a:p>
        </p:txBody>
      </p:sp>
      <p:pic>
        <p:nvPicPr>
          <p:cNvPr id="2050" name="Picture 2" descr="What is a Crawl Space? | Why Do Houses Have Crawl Spaces? | The BrickKicker">
            <a:extLst>
              <a:ext uri="{FF2B5EF4-FFF2-40B4-BE49-F238E27FC236}">
                <a16:creationId xmlns:a16="http://schemas.microsoft.com/office/drawing/2014/main" id="{0EE0FA61-7368-8114-C82A-DB26000F03C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3" r="2187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12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ddie Murphy thinking - Meme Template - MeMesPortal">
            <a:extLst>
              <a:ext uri="{FF2B5EF4-FFF2-40B4-BE49-F238E27FC236}">
                <a16:creationId xmlns:a16="http://schemas.microsoft.com/office/drawing/2014/main" id="{AC2BED5B-D470-E45A-3123-55D2FB51E5FD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58" b="2"/>
          <a:stretch/>
        </p:blipFill>
        <p:spPr bwMode="auto">
          <a:xfrm>
            <a:off x="6496878" y="1386519"/>
            <a:ext cx="4598504" cy="408496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014A7-2E6C-0C29-589C-4BD738719E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</p:spPr>
        <p:txBody>
          <a:bodyPr>
            <a:normAutofit/>
          </a:bodyPr>
          <a:lstStyle/>
          <a:p>
            <a:r>
              <a:rPr lang="en-US" dirty="0"/>
              <a:t>Imperative vs Declarative</a:t>
            </a:r>
          </a:p>
          <a:p>
            <a:r>
              <a:rPr lang="en-US" dirty="0"/>
              <a:t>Idempotency</a:t>
            </a:r>
          </a:p>
          <a:p>
            <a:r>
              <a:rPr lang="en-US" dirty="0"/>
              <a:t>Reusability</a:t>
            </a:r>
          </a:p>
          <a:p>
            <a:r>
              <a:rPr lang="en-US" dirty="0"/>
              <a:t>Standardization</a:t>
            </a:r>
          </a:p>
          <a:p>
            <a:r>
              <a:rPr lang="en-US" dirty="0"/>
              <a:t>Configuration Drift</a:t>
            </a:r>
          </a:p>
          <a:p>
            <a:r>
              <a:rPr lang="en-US" dirty="0"/>
              <a:t>Thinking in Units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AE4B0-9EC4-15BA-ECCA-B9851C29D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567" y="158091"/>
            <a:ext cx="8143337" cy="1325563"/>
          </a:xfrm>
        </p:spPr>
        <p:txBody>
          <a:bodyPr>
            <a:normAutofit/>
          </a:bodyPr>
          <a:lstStyle/>
          <a:p>
            <a:r>
              <a:rPr lang="en-US" sz="4400"/>
              <a:t>Mindset</a:t>
            </a:r>
          </a:p>
        </p:txBody>
      </p:sp>
    </p:spTree>
    <p:extLst>
      <p:ext uri="{BB962C8B-B14F-4D97-AF65-F5344CB8AC3E}">
        <p14:creationId xmlns:p14="http://schemas.microsoft.com/office/powerpoint/2010/main" val="416206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1090D-440C-9529-35AF-3FFB11557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1C848-75C9-87E1-3F57-FD108AB556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839638" cy="4135480"/>
          </a:xfrm>
        </p:spPr>
        <p:txBody>
          <a:bodyPr/>
          <a:lstStyle/>
          <a:p>
            <a:r>
              <a:rPr lang="en-US" dirty="0"/>
              <a:t>Imperative</a:t>
            </a:r>
          </a:p>
          <a:p>
            <a:pPr lvl="1"/>
            <a:r>
              <a:rPr lang="en-US" dirty="0"/>
              <a:t>You describe how you want code to execute.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FE0B62-F0F4-6FC1-5D41-D3F092D5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Imperative vs. Declarative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ACB8E1F-8DBC-F439-D6FE-FB3B39A0F2F8}"/>
              </a:ext>
            </a:extLst>
          </p:cNvPr>
          <p:cNvSpPr txBox="1">
            <a:spLocks/>
          </p:cNvSpPr>
          <p:nvPr/>
        </p:nvSpPr>
        <p:spPr>
          <a:xfrm>
            <a:off x="6535728" y="1318989"/>
            <a:ext cx="5093722" cy="41354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Declarative</a:t>
            </a:r>
          </a:p>
          <a:p>
            <a:pPr lvl="1"/>
            <a:r>
              <a:rPr lang="en-US" dirty="0"/>
              <a:t>You describe the results of the code execution.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Considered an abstraction above imperative.</a:t>
            </a:r>
          </a:p>
        </p:txBody>
      </p:sp>
    </p:spTree>
    <p:extLst>
      <p:ext uri="{BB962C8B-B14F-4D97-AF65-F5344CB8AC3E}">
        <p14:creationId xmlns:p14="http://schemas.microsoft.com/office/powerpoint/2010/main" val="79002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D1F5B-769B-06BC-C317-76905FD0E7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561" y="1015770"/>
            <a:ext cx="5541701" cy="4135480"/>
          </a:xfrm>
        </p:spPr>
        <p:txBody>
          <a:bodyPr/>
          <a:lstStyle/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"example-resources"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$location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"West US"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containerAppEnvironmentName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"example-environment"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"example-app"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logAnalyticsWorkspaceName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"acctest-01"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Connect-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AzAccount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AzResourceGroup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-Location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$location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logAnalyticsWorkspace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AzOperationalInsightsWorkspace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logAnalyticsWorkspaceName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-Location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$location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Sku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"PerGB2018"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RetentionInDays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containerAppEnvironment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AzContainerAppManagedEnvironment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containerAppEnvironmentName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-Location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$location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LogAnalyticsWorkspaceId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logAnalyticsWorkspace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ResourceId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AzContainerApp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-Location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$location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ManagedEnvironmentId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containerAppEnvironment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-Image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"mcr.microsoft.com/k8se/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quickstart:latest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-Memory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"0.5Gi"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IngressExternalEnabled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$true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TargetPort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84AD6C-05E4-8BCF-6EAE-A4F9A6C6D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Imperative vs. Declarative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4E874A1-30E1-0AED-2AE2-F104CEA1F11E}"/>
              </a:ext>
            </a:extLst>
          </p:cNvPr>
          <p:cNvSpPr txBox="1">
            <a:spLocks/>
          </p:cNvSpPr>
          <p:nvPr/>
        </p:nvSpPr>
        <p:spPr>
          <a:xfrm>
            <a:off x="6496877" y="1015770"/>
            <a:ext cx="7280492" cy="41354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azurerm_resource_group</a:t>
            </a:r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   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"example-resources"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"West US"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azurerm_log_analytics_workspace</a:t>
            </a:r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             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"acctest-01"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          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azurerm_resource_group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resource_group_name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azurerm_resource_group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sku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       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"PerGB2018"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retention_in_days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azurerm_container_app_environment</a:t>
            </a:r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                     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"Example-Environment"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                  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azurerm_resource_group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resource_group_name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azurerm_resource_group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log_analytics_workspace_id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azurerm_log_analytics_workspace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azurerm_container_app</a:t>
            </a:r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                       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"example-app"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container_app_environment_id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azurerm_container_app_environment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resource_group_name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azurerm_resource_group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revision_mode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     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"Single"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US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 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examplecontainerapp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"mcr.microsoft.com/k8se/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quickstart:latest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memory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"0.5Gi"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7779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678BC-6189-D272-6F47-84839D5B0E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Running the process multiple times has no additional effects:</a:t>
            </a:r>
          </a:p>
          <a:p>
            <a:pPr lvl="1"/>
            <a:r>
              <a:rPr lang="en-US" dirty="0"/>
              <a:t>Close elevator door button</a:t>
            </a:r>
          </a:p>
          <a:p>
            <a:pPr lvl="1"/>
            <a:r>
              <a:rPr lang="en-US" dirty="0"/>
              <a:t>Cutting lumber to length</a:t>
            </a:r>
          </a:p>
          <a:p>
            <a:pPr lvl="1"/>
            <a:r>
              <a:rPr lang="en-US" dirty="0"/>
              <a:t>Locking a car</a:t>
            </a:r>
          </a:p>
          <a:p>
            <a:pPr lvl="1"/>
            <a:r>
              <a:rPr lang="en-US" dirty="0"/>
              <a:t>Get-* / HTTP GET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EE0FC8-A061-01B2-8662-AE24B3FE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Idempotency</a:t>
            </a:r>
          </a:p>
        </p:txBody>
      </p:sp>
      <p:pic>
        <p:nvPicPr>
          <p:cNvPr id="8194" name="Picture 2" descr="Does the elevator &quot;close door&quot; button really work? | abc7news.com">
            <a:extLst>
              <a:ext uri="{FF2B5EF4-FFF2-40B4-BE49-F238E27FC236}">
                <a16:creationId xmlns:a16="http://schemas.microsoft.com/office/drawing/2014/main" id="{F65E10EC-FF1D-A1D8-9616-FC5898EB4BC1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7" r="1835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95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DB61E-CCFE-8043-25AC-ACB6696A6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18785-F333-F2B8-75C7-6A06E565D2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561" y="1015770"/>
            <a:ext cx="5541701" cy="4135480"/>
          </a:xfrm>
        </p:spPr>
        <p:txBody>
          <a:bodyPr/>
          <a:lstStyle/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existingContainerApp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AzContainerApp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`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ErrorAction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SilentlyContinue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$splat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resourceGroupName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containerAppName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"mcr.microsoft.com/k8se/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quickstart:latest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"0.5Gi"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IngressExternalEnabled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$true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TargetPort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existingContainerApp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Update the existing Container App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Update-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AzContainerApp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@splat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Write-Host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 App '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containerAppName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updated successfully."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new Container App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AzContainerApp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@splat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Write-Host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 App '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containerAppName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created successfully."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ts val="1425"/>
              </a:lnSpc>
              <a:spcBef>
                <a:spcPts val="0"/>
              </a:spcBef>
              <a:buNone/>
            </a:pP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What about all the other configurations on the container app?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spcBef>
                <a:spcPts val="0"/>
              </a:spcBef>
              <a:buNone/>
            </a:pP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81F9C2-02AA-22B1-E640-72988D1F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Idempotency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9AEBA16-724E-DD15-F300-8561D6E6B3DA}"/>
              </a:ext>
            </a:extLst>
          </p:cNvPr>
          <p:cNvSpPr txBox="1">
            <a:spLocks/>
          </p:cNvSpPr>
          <p:nvPr/>
        </p:nvSpPr>
        <p:spPr>
          <a:xfrm>
            <a:off x="6496877" y="1015770"/>
            <a:ext cx="7280492" cy="41354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azurerm_container_app</a:t>
            </a:r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                       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"example-app"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container_app_environment_id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azurerm_container_app_environment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resource_group_name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azurerm_resource_group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revision_mode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     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"Single"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US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 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examplecontainerapp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"mcr.microsoft.com/k8se/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quickstart:latest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memory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"0.5Gi"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775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4630B-5A77-A6D4-59E3-683E7D85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1426D-5E07-2A0E-A9CC-C81E49775C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1527" y="1015770"/>
            <a:ext cx="5682781" cy="4135480"/>
          </a:xfrm>
        </p:spPr>
        <p:txBody>
          <a:bodyPr/>
          <a:lstStyle/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IdempotentContainerApp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[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$Name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$Image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$Memory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IngressExternalEnabled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TargetPort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ResourceGroupName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$Name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$Image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Cpu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$Memory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IngressExternalEnabled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IngressExternalEnabled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TargetPort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TargetPort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existingContainerApp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AzContainerApp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$Name `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ErrorAction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SilentlyContinue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	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existingContainerApp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Update-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AzContainerApp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@containerApp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Write-Host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 App '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containerAppName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updated successfully."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AzContainerApp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@containerApp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Write-Host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 App '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containerAppName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created successfully."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IdempotentContainerApp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Image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"mcr.microsoft.com/k8se/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quickstart:latest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Memory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"0.5Gi" `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IngressExternalEnabled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$true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TargetPort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C14D21-0332-A884-7600-EBD23DF1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Reusability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1245502-1BC2-150A-D981-A79664D68886}"/>
              </a:ext>
            </a:extLst>
          </p:cNvPr>
          <p:cNvSpPr txBox="1">
            <a:spLocks/>
          </p:cNvSpPr>
          <p:nvPr/>
        </p:nvSpPr>
        <p:spPr>
          <a:xfrm>
            <a:off x="6496877" y="1015770"/>
            <a:ext cx="7280492" cy="41354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container_app</a:t>
            </a:r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"./modules/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container_app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resource_group_name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   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"example-resources"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                      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"West US"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log_analytics_workspace_name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"acctest-01"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log_analytics_workspace_sku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"PerGB2018"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log_analytics_retention_in_days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container_app_environment_name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"Example-Environment"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container_app_name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   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"example-app"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revision_mode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         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"Single"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container_name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       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examplecontainerapp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container_image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       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"mcr.microsoft.com/k8se/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quickstart:latest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container_cpu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         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container_memory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     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"0.5Gi"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4248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4B953-8D4C-1D76-61C4-A8F017287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7D925-7E18-A526-B0B3-939949996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1527" y="1015770"/>
            <a:ext cx="5811523" cy="4135480"/>
          </a:xfrm>
        </p:spPr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$x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$x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lt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$x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IdempotentContainerApp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containerAppName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$x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Image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"mcr.microsoft.com/k8se/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quickstart:latest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Memory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"0.5Gi" `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-</a:t>
            </a:r>
            <a:r>
              <a:rPr lang="en-US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IngressExternalEnabled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$true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TargetPort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7CF04A-E3DA-8479-75F8-FEB6E4E6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Standardization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030301-886D-6E96-3365-F1CC1598CA78}"/>
              </a:ext>
            </a:extLst>
          </p:cNvPr>
          <p:cNvSpPr txBox="1">
            <a:spLocks/>
          </p:cNvSpPr>
          <p:nvPr/>
        </p:nvSpPr>
        <p:spPr>
          <a:xfrm>
            <a:off x="6496877" y="1015770"/>
            <a:ext cx="7280492" cy="41354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container_app</a:t>
            </a:r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"./modules/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container_app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resource_group_name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   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"example-resources"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                      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"West US"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log_analytics_workspace_name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"acctest-01"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log_analytics_workspace_sku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"PerGB2018"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log_analytics_retention_in_days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container_app_environment_name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"Example-Environment"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container_app_name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   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"example-app-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revision_mode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         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"Single"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container_name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       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examplecontainerapp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container_image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       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"mcr.microsoft.com/k8se/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quickstart:latest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container_cpu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         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container_memory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           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"0.5Gi"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353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DDC94-9575-A7C2-3F3A-08D9E7D63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F5F4-6213-08BA-58B4-1849195296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1527" y="1015770"/>
            <a:ext cx="5811523" cy="4135480"/>
          </a:xfrm>
        </p:spPr>
        <p:txBody>
          <a:bodyPr/>
          <a:lstStyle/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Describe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 App Configuration Tests"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"example-resources"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containerAppBaseName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"example-app"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$x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$x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lt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$x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containerAppBaseName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$x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containerImage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"mcr.microsoft.com/k8se/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quickstart:latest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AzContainerApp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`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containerAppName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ErrorAction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SilentlyContinue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 App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containerAppName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should exist"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Should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 App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containerAppName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should have the correct image"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containerApp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Containers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Should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-Be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containerImage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ts val="1425"/>
              </a:lnSpc>
              <a:spcBef>
                <a:spcPts val="0"/>
              </a:spcBef>
              <a:buNone/>
            </a:pP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Invoke-Pester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-Path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.\ContainerApp.Tests.ps1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D34F5E-EF76-B832-6F97-B35F06AA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Configuration Drift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0B8C8D1-4276-B716-1636-6093585F198A}"/>
              </a:ext>
            </a:extLst>
          </p:cNvPr>
          <p:cNvSpPr txBox="1">
            <a:spLocks/>
          </p:cNvSpPr>
          <p:nvPr/>
        </p:nvSpPr>
        <p:spPr>
          <a:xfrm>
            <a:off x="6496877" y="1015770"/>
            <a:ext cx="7280492" cy="41354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terraform </a:t>
            </a:r>
            <a:r>
              <a:rPr lang="en-US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init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terraform plan</a:t>
            </a:r>
          </a:p>
          <a:p>
            <a:pPr>
              <a:lnSpc>
                <a:spcPts val="1425"/>
              </a:lnSpc>
              <a:spcBef>
                <a:spcPts val="0"/>
              </a:spcBef>
              <a:buNone/>
            </a:pP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48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D85ED2AA-1938-CC4C-219D-532920FBF829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 r="-1" b="-1"/>
          <a:stretch/>
        </p:blipFill>
        <p:spPr bwMode="auto">
          <a:xfrm>
            <a:off x="6726611" y="1701364"/>
            <a:ext cx="1350350" cy="135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Placeholder 10" descr="A black circle with a question mark in it&#10;&#10;AI-generated content may be incorrect.">
            <a:extLst>
              <a:ext uri="{FF2B5EF4-FFF2-40B4-BE49-F238E27FC236}">
                <a16:creationId xmlns:a16="http://schemas.microsoft.com/office/drawing/2014/main" id="{DDFA7707-1B49-FB71-30C0-0D3B543A49E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r="34" b="34"/>
          <a:stretch/>
        </p:blipFill>
        <p:spPr>
          <a:xfrm>
            <a:off x="6725831" y="3825875"/>
            <a:ext cx="1350962" cy="1350963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96997-282C-F83D-0CF8-FA9EB0A2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5309030" cy="4135480"/>
          </a:xfrm>
        </p:spPr>
        <p:txBody>
          <a:bodyPr>
            <a:normAutofit/>
          </a:bodyPr>
          <a:lstStyle/>
          <a:p>
            <a:r>
              <a:rPr lang="en-US" dirty="0"/>
              <a:t>Anthony Howell</a:t>
            </a:r>
          </a:p>
          <a:p>
            <a:pPr lvl="1"/>
            <a:r>
              <a:rPr lang="en-US" sz="2800" dirty="0"/>
              <a:t>Natural Intelligence hosted on human hardware</a:t>
            </a:r>
          </a:p>
          <a:p>
            <a:pPr lvl="1"/>
            <a:r>
              <a:rPr lang="en-US" sz="2800" dirty="0"/>
              <a:t>Eugene, OR USA</a:t>
            </a:r>
          </a:p>
          <a:p>
            <a:pPr lvl="1"/>
            <a:r>
              <a:rPr lang="en-US" sz="2800" dirty="0"/>
              <a:t>4 kids, 2 dogs, 1 wife</a:t>
            </a:r>
          </a:p>
          <a:p>
            <a:pPr lvl="1"/>
            <a:r>
              <a:rPr lang="en-US" sz="2800" dirty="0"/>
              <a:t>Cloud Platform Architect</a:t>
            </a:r>
          </a:p>
          <a:p>
            <a:pPr lvl="2"/>
            <a:r>
              <a:rPr lang="en-US" sz="2800" dirty="0"/>
              <a:t>Focus on containerization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0C1040-470B-1F95-BD3C-C823EACE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567" y="158091"/>
            <a:ext cx="8143337" cy="1325563"/>
          </a:xfrm>
        </p:spPr>
        <p:txBody>
          <a:bodyPr>
            <a:normAutofit/>
          </a:bodyPr>
          <a:lstStyle/>
          <a:p>
            <a:r>
              <a:rPr lang="en-US" sz="4400"/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3831286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ledge looking at a maze&#10;&#10;AI-generated content may be incorrect.">
            <a:extLst>
              <a:ext uri="{FF2B5EF4-FFF2-40B4-BE49-F238E27FC236}">
                <a16:creationId xmlns:a16="http://schemas.microsoft.com/office/drawing/2014/main" id="{2B7B870F-9B61-5254-F7BD-3D9EA6EF50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6663" r="2666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3359D-C26F-7209-1C2C-0A303DDE2C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1k servers become:</a:t>
            </a:r>
          </a:p>
          <a:p>
            <a:pPr lvl="1"/>
            <a:r>
              <a:rPr lang="en-US" dirty="0"/>
              <a:t>1 unit of web servers for application A</a:t>
            </a:r>
          </a:p>
          <a:p>
            <a:pPr lvl="1"/>
            <a:r>
              <a:rPr lang="en-US" dirty="0"/>
              <a:t>1 unit of app servers for application A</a:t>
            </a:r>
          </a:p>
          <a:p>
            <a:pPr lvl="1"/>
            <a:r>
              <a:rPr lang="en-US" dirty="0"/>
              <a:t>1 unit of database servers for application A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Modern architecture:</a:t>
            </a:r>
          </a:p>
          <a:p>
            <a:pPr lvl="1"/>
            <a:r>
              <a:rPr lang="en-US" dirty="0"/>
              <a:t>Microservices</a:t>
            </a:r>
          </a:p>
          <a:p>
            <a:pPr lvl="1"/>
            <a:r>
              <a:rPr lang="en-US" dirty="0"/>
              <a:t>Cell-based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922551-881B-8CAE-BE84-AB6ADC3D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Units</a:t>
            </a:r>
          </a:p>
        </p:txBody>
      </p:sp>
    </p:spTree>
    <p:extLst>
      <p:ext uri="{BB962C8B-B14F-4D97-AF65-F5344CB8AC3E}">
        <p14:creationId xmlns:p14="http://schemas.microsoft.com/office/powerpoint/2010/main" val="95832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732C0-7F92-F01D-6E4C-1556B5D9D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pPr lvl="1"/>
            <a:r>
              <a:rPr lang="en-US" dirty="0"/>
              <a:t>Terraform / </a:t>
            </a:r>
            <a:r>
              <a:rPr lang="en-US" dirty="0" err="1"/>
              <a:t>OpenTofu</a:t>
            </a:r>
            <a:endParaRPr lang="en-US" dirty="0"/>
          </a:p>
          <a:p>
            <a:pPr lvl="1"/>
            <a:r>
              <a:rPr lang="en-US" dirty="0"/>
              <a:t>ARM Templates / Bicep</a:t>
            </a:r>
          </a:p>
          <a:p>
            <a:pPr lvl="1"/>
            <a:r>
              <a:rPr lang="en-US" dirty="0"/>
              <a:t>CloudFormation</a:t>
            </a:r>
          </a:p>
          <a:p>
            <a:pPr lvl="1"/>
            <a:r>
              <a:rPr lang="en-US" dirty="0" err="1"/>
              <a:t>Pulumi</a:t>
            </a:r>
            <a:endParaRPr lang="en-US" dirty="0"/>
          </a:p>
          <a:p>
            <a:r>
              <a:rPr lang="en-US" dirty="0"/>
              <a:t>Configuration as code</a:t>
            </a:r>
          </a:p>
          <a:p>
            <a:pPr lvl="1"/>
            <a:r>
              <a:rPr lang="en-US" dirty="0"/>
              <a:t>Ansible</a:t>
            </a:r>
          </a:p>
          <a:p>
            <a:pPr lvl="1"/>
            <a:r>
              <a:rPr lang="en-US" dirty="0"/>
              <a:t>PowerShell DSC / DSC</a:t>
            </a:r>
          </a:p>
          <a:p>
            <a:pPr lvl="1"/>
            <a:r>
              <a:rPr lang="en-US" dirty="0"/>
              <a:t>Chef</a:t>
            </a:r>
          </a:p>
          <a:p>
            <a:pPr lvl="1"/>
            <a:r>
              <a:rPr lang="en-US" dirty="0"/>
              <a:t>Puppet</a:t>
            </a:r>
          </a:p>
          <a:p>
            <a:pPr lvl="1"/>
            <a:r>
              <a:rPr lang="en-US" dirty="0" err="1"/>
              <a:t>Saltstack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514260-85EA-B2A4-90C1-8062623A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en-US" dirty="0"/>
          </a:p>
        </p:txBody>
      </p:sp>
      <p:pic>
        <p:nvPicPr>
          <p:cNvPr id="10242" name="Picture 2" descr="Taken – &quot;a very particular set of skills&quot; | ACMI: Your museum of screen culture">
            <a:extLst>
              <a:ext uri="{FF2B5EF4-FFF2-40B4-BE49-F238E27FC236}">
                <a16:creationId xmlns:a16="http://schemas.microsoft.com/office/drawing/2014/main" id="{6C218D17-7CA0-3E43-ED1E-6BA5E8205BE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3" r="2187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0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B5A09-B400-0BDA-B58D-B528ADCF6A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Built with a </a:t>
            </a:r>
            <a:r>
              <a:rPr lang="en-US" dirty="0" err="1"/>
              <a:t>Dockerfile</a:t>
            </a:r>
            <a:endParaRPr lang="en-US" dirty="0"/>
          </a:p>
          <a:p>
            <a:r>
              <a:rPr lang="en-US" dirty="0"/>
              <a:t>Deployed into Kubernetes with YAML / Helm</a:t>
            </a:r>
          </a:p>
          <a:p>
            <a:r>
              <a:rPr lang="en-US" dirty="0"/>
              <a:t>Easily configured for scaling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5384F9-B221-B18C-E473-A7602A2F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pic>
        <p:nvPicPr>
          <p:cNvPr id="1028" name="Picture 4" descr="Meal Prep Containers, Microwavable Reusable Food Containers with Lids for Food Prepping , Plastic Lunch Boxes Food Boxes- Stackable, Freezer Dishwasher">
            <a:extLst>
              <a:ext uri="{FF2B5EF4-FFF2-40B4-BE49-F238E27FC236}">
                <a16:creationId xmlns:a16="http://schemas.microsoft.com/office/drawing/2014/main" id="{A3134DD1-8BDE-A3AB-E868-58275F3E286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9" b="555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590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76C58-0363-8B5E-22AB-430E874F61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  <a:p>
            <a:r>
              <a:rPr lang="en-US" dirty="0"/>
              <a:t>Change Management</a:t>
            </a:r>
          </a:p>
          <a:p>
            <a:r>
              <a:rPr lang="en-US" dirty="0"/>
              <a:t>Disaster recovery</a:t>
            </a:r>
          </a:p>
          <a:p>
            <a:r>
              <a:rPr lang="en-US" dirty="0"/>
              <a:t>Environment management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83E487-3764-562D-133D-1654AB36A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next?</a:t>
            </a:r>
            <a:endParaRPr lang="en-US" dirty="0"/>
          </a:p>
        </p:txBody>
      </p:sp>
      <p:pic>
        <p:nvPicPr>
          <p:cNvPr id="9222" name="Picture 6" descr="Caution Traffic Sign Logo Download Logo Icon Png Svg | Images and Photos finder">
            <a:extLst>
              <a:ext uri="{FF2B5EF4-FFF2-40B4-BE49-F238E27FC236}">
                <a16:creationId xmlns:a16="http://schemas.microsoft.com/office/drawing/2014/main" id="{9762C4D4-7C7A-C8F8-5AD3-9604EC2366D9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9" b="555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aution Traffic Sign Logo Download Logo Icon Png Svg | Images and Photos finder">
            <a:extLst>
              <a:ext uri="{FF2B5EF4-FFF2-40B4-BE49-F238E27FC236}">
                <a16:creationId xmlns:a16="http://schemas.microsoft.com/office/drawing/2014/main" id="{53CD9AD2-3BF7-87B9-120A-C58F75A12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655" y="820872"/>
            <a:ext cx="5286950" cy="528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547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CF0A3-3B8D-D25D-B5A9-DDAC9AD1F6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8" y="1336001"/>
            <a:ext cx="5087061" cy="4135480"/>
          </a:xfrm>
        </p:spPr>
        <p:txBody>
          <a:bodyPr/>
          <a:lstStyle/>
          <a:p>
            <a:r>
              <a:rPr lang="en-US" dirty="0"/>
              <a:t>As one unit, the number of compute resources no longer matter</a:t>
            </a:r>
          </a:p>
          <a:p>
            <a:pPr lvl="1"/>
            <a:r>
              <a:rPr lang="en-US" dirty="0"/>
              <a:t>Just need some scaling rules and load balancing</a:t>
            </a:r>
          </a:p>
          <a:p>
            <a:r>
              <a:rPr lang="en-US" dirty="0"/>
              <a:t>VM scaling is supported by cloud providers:</a:t>
            </a:r>
          </a:p>
          <a:p>
            <a:pPr lvl="1"/>
            <a:r>
              <a:rPr lang="en-US" dirty="0"/>
              <a:t>Azure VM Scale Set</a:t>
            </a:r>
          </a:p>
          <a:p>
            <a:pPr lvl="1"/>
            <a:r>
              <a:rPr lang="en-US" dirty="0"/>
              <a:t>AWS EC2 Scaling Group</a:t>
            </a:r>
          </a:p>
          <a:p>
            <a:pPr lvl="1"/>
            <a:r>
              <a:rPr lang="en-US" dirty="0"/>
              <a:t>GCP Managed Instance Groups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F35D10-A3F2-FEB7-53F5-704E5FAE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</a:t>
            </a:r>
            <a:endParaRPr lang="en-US" dirty="0"/>
          </a:p>
        </p:txBody>
      </p:sp>
      <p:pic>
        <p:nvPicPr>
          <p:cNvPr id="6146" name="Picture 2" descr="Heard you like big Factorys. Here is my nuclear fuel rod factory. 6 rods per minute for 25 ...">
            <a:extLst>
              <a:ext uri="{FF2B5EF4-FFF2-40B4-BE49-F238E27FC236}">
                <a16:creationId xmlns:a16="http://schemas.microsoft.com/office/drawing/2014/main" id="{2C0807C9-6E31-7089-3D95-BEE74E45FEF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7" r="1835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81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C1E9C8-1083-2B53-B445-AF4331B6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 Management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495C2-7FE5-21C4-8F76-41781A70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096" y="1262890"/>
            <a:ext cx="9022050" cy="52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96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88718-24C6-A9DC-FA49-BF6DB29723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5195480" cy="4135480"/>
          </a:xfrm>
        </p:spPr>
        <p:txBody>
          <a:bodyPr/>
          <a:lstStyle/>
          <a:p>
            <a:r>
              <a:rPr lang="en-US" dirty="0"/>
              <a:t>Infrastructure is now disposable</a:t>
            </a:r>
          </a:p>
          <a:p>
            <a:r>
              <a:rPr lang="en-US" dirty="0"/>
              <a:t>Data is still valuable</a:t>
            </a:r>
          </a:p>
          <a:p>
            <a:r>
              <a:rPr lang="en-US" dirty="0"/>
              <a:t>DR becomes: redeploy to unaffected region where the data was already being synchronized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D4D5BB-B1F7-425D-FE65-86CE48EE8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Disaster Recovery</a:t>
            </a:r>
          </a:p>
        </p:txBody>
      </p:sp>
      <p:pic>
        <p:nvPicPr>
          <p:cNvPr id="5128" name="Picture 8" descr="Oh no! reaction image | Oh No! Anyway | Know Your Meme">
            <a:extLst>
              <a:ext uri="{FF2B5EF4-FFF2-40B4-BE49-F238E27FC236}">
                <a16:creationId xmlns:a16="http://schemas.microsoft.com/office/drawing/2014/main" id="{83CD4F65-7D35-3D9F-A73A-D8F84B745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100" y="1092369"/>
            <a:ext cx="4278049" cy="498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68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741A1-8569-E81F-97DD-1B39FF09CE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8" y="1336001"/>
            <a:ext cx="5975521" cy="4135480"/>
          </a:xfrm>
        </p:spPr>
        <p:txBody>
          <a:bodyPr/>
          <a:lstStyle/>
          <a:p>
            <a:r>
              <a:rPr lang="en-US" dirty="0"/>
              <a:t>The difference between environments is expressed with variables</a:t>
            </a:r>
          </a:p>
          <a:p>
            <a:r>
              <a:rPr lang="en-US" dirty="0"/>
              <a:t>Need to mirror production exactly to test? Deploy, test, and destroy.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CC7AD7-FF72-ECAC-B088-E7ADFC9E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600" dirty="0"/>
              <a:t>Environment Management</a:t>
            </a:r>
          </a:p>
        </p:txBody>
      </p:sp>
      <p:pic>
        <p:nvPicPr>
          <p:cNvPr id="12" name="Picture 11" descr="Cartoon of two boys in a doorway&#10;&#10;AI-generated content may be incorrect.">
            <a:extLst>
              <a:ext uri="{FF2B5EF4-FFF2-40B4-BE49-F238E27FC236}">
                <a16:creationId xmlns:a16="http://schemas.microsoft.com/office/drawing/2014/main" id="{AB46BAE7-0BC5-A57D-EAFE-570C4FA8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573" y="1281903"/>
            <a:ext cx="3246411" cy="42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193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061575-3C39-807B-D652-099583ED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pic>
        <p:nvPicPr>
          <p:cNvPr id="6" name="Picture 5" descr="A person lying on a pile of money&#10;&#10;AI-generated content may be incorrect.">
            <a:extLst>
              <a:ext uri="{FF2B5EF4-FFF2-40B4-BE49-F238E27FC236}">
                <a16:creationId xmlns:a16="http://schemas.microsoft.com/office/drawing/2014/main" id="{095D01FB-EB85-2F42-C5FD-2ED888E0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619125"/>
            <a:ext cx="1138237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9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866273" y="2359353"/>
            <a:ext cx="48334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cap="small" spc="40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Feedback is a gift. Please review this session</a:t>
            </a:r>
          </a:p>
        </p:txBody>
      </p:sp>
      <p:pic>
        <p:nvPicPr>
          <p:cNvPr id="8" name="Picture 7" descr="A qr code with a blue and green circle&#10;&#10;Description automatically generated">
            <a:extLst>
              <a:ext uri="{FF2B5EF4-FFF2-40B4-BE49-F238E27FC236}">
                <a16:creationId xmlns:a16="http://schemas.microsoft.com/office/drawing/2014/main" id="{A89642FB-65F2-A306-9E22-038BB3869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092" y="263876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CF6F4-87E6-94D2-4882-E65EC8BE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215228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55E4-518F-52D8-E395-42708528F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Disclaimer</a:t>
            </a:r>
          </a:p>
        </p:txBody>
      </p:sp>
    </p:spTree>
    <p:extLst>
      <p:ext uri="{BB962C8B-B14F-4D97-AF65-F5344CB8AC3E}">
        <p14:creationId xmlns:p14="http://schemas.microsoft.com/office/powerpoint/2010/main" val="3521228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193D9-1B10-BDA5-947C-F1AEFB50E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Pets vs Cattle: Real life</a:t>
            </a:r>
          </a:p>
          <a:p>
            <a:r>
              <a:rPr lang="en-US" dirty="0"/>
              <a:t>Quiz!</a:t>
            </a:r>
          </a:p>
          <a:p>
            <a:r>
              <a:rPr lang="en-US" dirty="0"/>
              <a:t>Pets vs Cattle: Infrastructure</a:t>
            </a:r>
          </a:p>
          <a:p>
            <a:r>
              <a:rPr lang="en-US" dirty="0"/>
              <a:t>Problem signs</a:t>
            </a:r>
          </a:p>
          <a:p>
            <a:r>
              <a:rPr lang="en-US" dirty="0"/>
              <a:t>Recovery strategies</a:t>
            </a:r>
          </a:p>
          <a:p>
            <a:r>
              <a:rPr lang="en-US" dirty="0"/>
              <a:t>What’s next?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870D4C-E185-53ED-7AE7-341694AD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1026" name="Picture 2" descr="25 Adorable Photos of Puppies Playing With Other Animals - Best LifeBest Life">
            <a:extLst>
              <a:ext uri="{FF2B5EF4-FFF2-40B4-BE49-F238E27FC236}">
                <a16:creationId xmlns:a16="http://schemas.microsoft.com/office/drawing/2014/main" id="{E93295C9-4341-D0FB-12FD-891B87195AAD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7" r="1249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09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dog lying on a dog bed with stuffed animals&#10;&#10;AI-generated content may be incorrect.">
            <a:extLst>
              <a:ext uri="{FF2B5EF4-FFF2-40B4-BE49-F238E27FC236}">
                <a16:creationId xmlns:a16="http://schemas.microsoft.com/office/drawing/2014/main" id="{AC57DEA0-B19D-FFAE-BAD3-B412952AD3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809" r="7809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C0435-BA36-CE22-E6F3-7962A3D4A5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8" y="1336001"/>
            <a:ext cx="4925869" cy="4135480"/>
          </a:xfrm>
        </p:spPr>
        <p:txBody>
          <a:bodyPr/>
          <a:lstStyle/>
          <a:p>
            <a:r>
              <a:rPr lang="en-US" dirty="0"/>
              <a:t>They sleep in our beds</a:t>
            </a:r>
          </a:p>
          <a:p>
            <a:r>
              <a:rPr lang="en-US" dirty="0"/>
              <a:t>They snuggle with our children</a:t>
            </a:r>
          </a:p>
          <a:p>
            <a:r>
              <a:rPr lang="en-US" dirty="0"/>
              <a:t>They lick our faces</a:t>
            </a:r>
          </a:p>
          <a:p>
            <a:r>
              <a:rPr lang="en-US" dirty="0"/>
              <a:t>We clean up their messes</a:t>
            </a:r>
          </a:p>
          <a:p>
            <a:r>
              <a:rPr lang="en-US" dirty="0"/>
              <a:t>We love them because they are part of the family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7197D8-4890-F40E-D468-494B75AC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pets?</a:t>
            </a:r>
          </a:p>
        </p:txBody>
      </p:sp>
    </p:spTree>
    <p:extLst>
      <p:ext uri="{BB962C8B-B14F-4D97-AF65-F5344CB8AC3E}">
        <p14:creationId xmlns:p14="http://schemas.microsoft.com/office/powerpoint/2010/main" val="2638287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ws eating from trough">
            <a:extLst>
              <a:ext uri="{FF2B5EF4-FFF2-40B4-BE49-F238E27FC236}">
                <a16:creationId xmlns:a16="http://schemas.microsoft.com/office/drawing/2014/main" id="{5D883D0E-DD8C-7B21-61B6-2D86FF8D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58" r="11536" b="2"/>
          <a:stretch/>
        </p:blipFill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CDE0F-BB8F-532F-FEB8-08ABC68DB0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</p:spPr>
        <p:txBody>
          <a:bodyPr>
            <a:normAutofit/>
          </a:bodyPr>
          <a:lstStyle/>
          <a:p>
            <a:r>
              <a:rPr lang="en-US" dirty="0"/>
              <a:t>They sleep in the barn</a:t>
            </a:r>
          </a:p>
          <a:p>
            <a:r>
              <a:rPr lang="en-US" dirty="0"/>
              <a:t>Our children point at them</a:t>
            </a:r>
          </a:p>
          <a:p>
            <a:r>
              <a:rPr lang="en-US" dirty="0"/>
              <a:t>We aren’t usually close enough to be licked by them</a:t>
            </a:r>
          </a:p>
          <a:p>
            <a:r>
              <a:rPr lang="en-US" dirty="0"/>
              <a:t>We pay people to clean their messes</a:t>
            </a:r>
          </a:p>
          <a:p>
            <a:r>
              <a:rPr lang="en-US" dirty="0"/>
              <a:t>We use or eat them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AAF603-5EEC-6B15-5063-461A8412F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567" y="158091"/>
            <a:ext cx="8143337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are cattle?</a:t>
            </a:r>
          </a:p>
        </p:txBody>
      </p:sp>
    </p:spTree>
    <p:extLst>
      <p:ext uri="{BB962C8B-B14F-4D97-AF65-F5344CB8AC3E}">
        <p14:creationId xmlns:p14="http://schemas.microsoft.com/office/powerpoint/2010/main" val="3795209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B587C"/>
      </a:accent1>
      <a:accent2>
        <a:srgbClr val="4E8542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8A77C9D58B48B3D389FB6B71E66B" ma:contentTypeVersion="14" ma:contentTypeDescription="Create a new document." ma:contentTypeScope="" ma:versionID="b76abc03e553526702f85a8d844c9122">
  <xsd:schema xmlns:xsd="http://www.w3.org/2001/XMLSchema" xmlns:xs="http://www.w3.org/2001/XMLSchema" xmlns:p="http://schemas.microsoft.com/office/2006/metadata/properties" xmlns:ns2="ca649edd-3005-4233-a3e7-8a8d225fe916" xmlns:ns3="5716c540-f2cb-4866-ac44-22c3da4c8498" targetNamespace="http://schemas.microsoft.com/office/2006/metadata/properties" ma:root="true" ma:fieldsID="87444cf601e289e5bece5546c2dc3f6d" ns2:_="" ns3:_="">
    <xsd:import namespace="ca649edd-3005-4233-a3e7-8a8d225fe916"/>
    <xsd:import namespace="5716c540-f2cb-4866-ac44-22c3da4c849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649edd-3005-4233-a3e7-8a8d225fe9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16c540-f2cb-4866-ac44-22c3da4c84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06EE50-1D82-46FC-9C08-78DA96263726}">
  <ds:schemaRefs>
    <ds:schemaRef ds:uri="5716c540-f2cb-4866-ac44-22c3da4c8498"/>
    <ds:schemaRef ds:uri="ca649edd-3005-4233-a3e7-8a8d225fe9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7B3771F-02E9-4BEE-AE04-07949018D5BF}">
  <ds:schemaRefs>
    <ds:schemaRef ds:uri="5716c540-f2cb-4866-ac44-22c3da4c8498"/>
    <ds:schemaRef ds:uri="ca649edd-3005-4233-a3e7-8a8d225fe91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EED9375-ABFC-47C9-99E2-11F11E7C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9796</TotalTime>
  <Words>2152</Words>
  <Application>Microsoft Office PowerPoint</Application>
  <PresentationFormat>Widescreen</PresentationFormat>
  <Paragraphs>349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Aptos</vt:lpstr>
      <vt:lpstr>Arial</vt:lpstr>
      <vt:lpstr>Calibri</vt:lpstr>
      <vt:lpstr>Consolas</vt:lpstr>
      <vt:lpstr>Play</vt:lpstr>
      <vt:lpstr>Play </vt:lpstr>
      <vt:lpstr>Space Grotesk</vt:lpstr>
      <vt:lpstr>Office Theme</vt:lpstr>
      <vt:lpstr>PowerPoint Presentation</vt:lpstr>
      <vt:lpstr>PowerPoint Presentation</vt:lpstr>
      <vt:lpstr>Content</vt:lpstr>
      <vt:lpstr>Who am I?</vt:lpstr>
      <vt:lpstr>Picture</vt:lpstr>
      <vt:lpstr>Demo Disclaimer</vt:lpstr>
      <vt:lpstr>Overview</vt:lpstr>
      <vt:lpstr>What are pets?</vt:lpstr>
      <vt:lpstr>What are cattle?</vt:lpstr>
      <vt:lpstr>PowerPoint Presentation</vt:lpstr>
      <vt:lpstr>Pets, cattle, or just plain stupid?</vt:lpstr>
      <vt:lpstr>We use regional bird species to name our servers</vt:lpstr>
      <vt:lpstr>Pets</vt:lpstr>
      <vt:lpstr>PowerPoint Presentation</vt:lpstr>
      <vt:lpstr>Just plain stupid</vt:lpstr>
      <vt:lpstr>When a production host goes down, we just replace it</vt:lpstr>
      <vt:lpstr>Cattle</vt:lpstr>
      <vt:lpstr>When a host gets over loaded, we give it more resources</vt:lpstr>
      <vt:lpstr>Pets</vt:lpstr>
      <vt:lpstr>We assign different color backgrounds to our server desktops based on environment</vt:lpstr>
      <vt:lpstr>Cattle</vt:lpstr>
      <vt:lpstr>We depend on automated processes and never manually verify our system configurations</vt:lpstr>
      <vt:lpstr>Cattle</vt:lpstr>
      <vt:lpstr>We have step by step instructions with screenshots on how to deploy our software into production</vt:lpstr>
      <vt:lpstr>Pets</vt:lpstr>
      <vt:lpstr>Infrastructure</vt:lpstr>
      <vt:lpstr>Pet problem signs</vt:lpstr>
      <vt:lpstr>DSM 5 criteria for substance abuse disorder</vt:lpstr>
      <vt:lpstr>Step One</vt:lpstr>
      <vt:lpstr>External Support</vt:lpstr>
      <vt:lpstr>Internal Support</vt:lpstr>
      <vt:lpstr>Mindset</vt:lpstr>
      <vt:lpstr>Imperative vs. Declarative</vt:lpstr>
      <vt:lpstr>Imperative vs. Declarative</vt:lpstr>
      <vt:lpstr>Idempotency</vt:lpstr>
      <vt:lpstr>Idempotency</vt:lpstr>
      <vt:lpstr>Reusability</vt:lpstr>
      <vt:lpstr>Standardization</vt:lpstr>
      <vt:lpstr>Configuration Drift</vt:lpstr>
      <vt:lpstr>Thinking in Units</vt:lpstr>
      <vt:lpstr>Skills</vt:lpstr>
      <vt:lpstr>Containers</vt:lpstr>
      <vt:lpstr>What next?</vt:lpstr>
      <vt:lpstr>Scaling</vt:lpstr>
      <vt:lpstr>Change Management</vt:lpstr>
      <vt:lpstr>Disaster Recovery</vt:lpstr>
      <vt:lpstr>Environment Management</vt:lpstr>
      <vt:lpstr>Closing thoughts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Anthony Howell</cp:lastModifiedBy>
  <cp:revision>4</cp:revision>
  <dcterms:created xsi:type="dcterms:W3CDTF">2022-12-09T06:31:24Z</dcterms:created>
  <dcterms:modified xsi:type="dcterms:W3CDTF">2025-04-08T03:14:42Z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0x010100C0898A77C9D58B48B3D389FB6B71E66B</vt:lpwstr>
  </property>
</Properties>
</file>